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handoutMasterIdLst>
    <p:handoutMasterId r:id="rId31"/>
  </p:handoutMasterIdLst>
  <p:sldIdLst>
    <p:sldId id="256" r:id="rId5"/>
    <p:sldId id="578" r:id="rId6"/>
    <p:sldId id="579" r:id="rId7"/>
    <p:sldId id="257" r:id="rId8"/>
    <p:sldId id="580" r:id="rId9"/>
    <p:sldId id="581" r:id="rId10"/>
    <p:sldId id="595" r:id="rId11"/>
    <p:sldId id="258" r:id="rId12"/>
    <p:sldId id="583" r:id="rId13"/>
    <p:sldId id="584" r:id="rId14"/>
    <p:sldId id="266" r:id="rId15"/>
    <p:sldId id="589" r:id="rId16"/>
    <p:sldId id="262" r:id="rId17"/>
    <p:sldId id="590" r:id="rId18"/>
    <p:sldId id="591" r:id="rId19"/>
    <p:sldId id="593" r:id="rId20"/>
    <p:sldId id="592" r:id="rId21"/>
    <p:sldId id="594" r:id="rId22"/>
    <p:sldId id="572" r:id="rId23"/>
    <p:sldId id="582" r:id="rId24"/>
    <p:sldId id="585" r:id="rId25"/>
    <p:sldId id="596" r:id="rId26"/>
    <p:sldId id="587" r:id="rId27"/>
    <p:sldId id="586" r:id="rId28"/>
    <p:sldId id="574" r:id="rId29"/>
    <p:sldId id="57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0000"/>
    <a:srgbClr val="000000"/>
    <a:srgbClr val="02050A"/>
    <a:srgbClr val="FFFFFF"/>
    <a:srgbClr val="0066CC"/>
    <a:srgbClr val="00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BF32B8-1F4C-4AB0-AB27-2794C3A63ADB}" v="725" dt="2024-03-12T04:30:22.1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13" autoAdjust="0"/>
    <p:restoredTop sz="90506" autoAdjust="0"/>
  </p:normalViewPr>
  <p:slideViewPr>
    <p:cSldViewPr snapToGrid="0">
      <p:cViewPr varScale="1">
        <p:scale>
          <a:sx n="79" d="100"/>
          <a:sy n="79" d="100"/>
        </p:scale>
        <p:origin x="138" y="216"/>
      </p:cViewPr>
      <p:guideLst/>
    </p:cSldViewPr>
  </p:slideViewPr>
  <p:notesTextViewPr>
    <p:cViewPr>
      <p:scale>
        <a:sx n="1" d="1"/>
        <a:sy n="1" d="1"/>
      </p:scale>
      <p:origin x="0" y="0"/>
    </p:cViewPr>
  </p:notesTextViewPr>
  <p:sorterViewPr>
    <p:cViewPr>
      <p:scale>
        <a:sx n="100" d="100"/>
        <a:sy n="100" d="100"/>
      </p:scale>
      <p:origin x="0" y="-3612"/>
    </p:cViewPr>
  </p:sorterViewPr>
  <p:notesViewPr>
    <p:cSldViewPr snapToGrid="0">
      <p:cViewPr varScale="1">
        <p:scale>
          <a:sx n="87" d="100"/>
          <a:sy n="87" d="100"/>
        </p:scale>
        <p:origin x="3840"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en Van Phong 20223802" userId="43c89c20-33be-4dba-bdfe-f01989cda2f3" providerId="ADAL" clId="{88BF32B8-1F4C-4AB0-AB27-2794C3A63ADB}"/>
    <pc:docChg chg="undo custSel addSld delSld modSld sldOrd">
      <pc:chgData name="Nguyen Van Phong 20223802" userId="43c89c20-33be-4dba-bdfe-f01989cda2f3" providerId="ADAL" clId="{88BF32B8-1F4C-4AB0-AB27-2794C3A63ADB}" dt="2024-03-12T04:30:38.418" v="2259" actId="2696"/>
      <pc:docMkLst>
        <pc:docMk/>
      </pc:docMkLst>
      <pc:sldChg chg="modSp">
        <pc:chgData name="Nguyen Van Phong 20223802" userId="43c89c20-33be-4dba-bdfe-f01989cda2f3" providerId="ADAL" clId="{88BF32B8-1F4C-4AB0-AB27-2794C3A63ADB}" dt="2024-03-12T02:06:57.176" v="342" actId="20577"/>
        <pc:sldMkLst>
          <pc:docMk/>
          <pc:sldMk cId="4091777698" sldId="256"/>
        </pc:sldMkLst>
        <pc:spChg chg="mod">
          <ac:chgData name="Nguyen Van Phong 20223802" userId="43c89c20-33be-4dba-bdfe-f01989cda2f3" providerId="ADAL" clId="{88BF32B8-1F4C-4AB0-AB27-2794C3A63ADB}" dt="2024-03-12T02:04:59.798" v="1" actId="20577"/>
          <ac:spMkLst>
            <pc:docMk/>
            <pc:sldMk cId="4091777698" sldId="256"/>
            <ac:spMk id="15" creationId="{155220CD-AFA7-4BF0-A678-BBDB0525C165}"/>
          </ac:spMkLst>
        </pc:spChg>
        <pc:spChg chg="mod">
          <ac:chgData name="Nguyen Van Phong 20223802" userId="43c89c20-33be-4dba-bdfe-f01989cda2f3" providerId="ADAL" clId="{88BF32B8-1F4C-4AB0-AB27-2794C3A63ADB}" dt="2024-03-12T02:06:57.176" v="342" actId="20577"/>
          <ac:spMkLst>
            <pc:docMk/>
            <pc:sldMk cId="4091777698" sldId="256"/>
            <ac:spMk id="16" creationId="{430865AC-6117-4062-9E0D-35AA2109A4BD}"/>
          </ac:spMkLst>
        </pc:spChg>
      </pc:sldChg>
      <pc:sldChg chg="modSp mod">
        <pc:chgData name="Nguyen Van Phong 20223802" userId="43c89c20-33be-4dba-bdfe-f01989cda2f3" providerId="ADAL" clId="{88BF32B8-1F4C-4AB0-AB27-2794C3A63ADB}" dt="2024-03-12T02:09:21.331" v="529" actId="20577"/>
        <pc:sldMkLst>
          <pc:docMk/>
          <pc:sldMk cId="3024030754" sldId="257"/>
        </pc:sldMkLst>
        <pc:spChg chg="mod">
          <ac:chgData name="Nguyen Van Phong 20223802" userId="43c89c20-33be-4dba-bdfe-f01989cda2f3" providerId="ADAL" clId="{88BF32B8-1F4C-4AB0-AB27-2794C3A63ADB}" dt="2024-03-12T02:09:21.331" v="529" actId="20577"/>
          <ac:spMkLst>
            <pc:docMk/>
            <pc:sldMk cId="3024030754" sldId="257"/>
            <ac:spMk id="5" creationId="{97AAF230-163E-44B8-8FB7-A401A8A1856D}"/>
          </ac:spMkLst>
        </pc:spChg>
        <pc:spChg chg="mod">
          <ac:chgData name="Nguyen Van Phong 20223802" userId="43c89c20-33be-4dba-bdfe-f01989cda2f3" providerId="ADAL" clId="{88BF32B8-1F4C-4AB0-AB27-2794C3A63ADB}" dt="2024-03-12T02:07:50.906" v="397" actId="20577"/>
          <ac:spMkLst>
            <pc:docMk/>
            <pc:sldMk cId="3024030754" sldId="257"/>
            <ac:spMk id="24" creationId="{2A0801D1-C4A2-4C15-823D-4CCE378B5BED}"/>
          </ac:spMkLst>
        </pc:spChg>
        <pc:spChg chg="mod">
          <ac:chgData name="Nguyen Van Phong 20223802" userId="43c89c20-33be-4dba-bdfe-f01989cda2f3" providerId="ADAL" clId="{88BF32B8-1F4C-4AB0-AB27-2794C3A63ADB}" dt="2024-03-12T02:08:25.114" v="448" actId="20577"/>
          <ac:spMkLst>
            <pc:docMk/>
            <pc:sldMk cId="3024030754" sldId="257"/>
            <ac:spMk id="26" creationId="{19D2DB27-AA07-421E-8032-2A2A2DB858A2}"/>
          </ac:spMkLst>
        </pc:spChg>
        <pc:spChg chg="mod">
          <ac:chgData name="Nguyen Van Phong 20223802" userId="43c89c20-33be-4dba-bdfe-f01989cda2f3" providerId="ADAL" clId="{88BF32B8-1F4C-4AB0-AB27-2794C3A63ADB}" dt="2024-03-12T02:08:52.006" v="486" actId="20577"/>
          <ac:spMkLst>
            <pc:docMk/>
            <pc:sldMk cId="3024030754" sldId="257"/>
            <ac:spMk id="28" creationId="{07BCFA49-07EA-464B-B8D5-7929D2035A25}"/>
          </ac:spMkLst>
        </pc:spChg>
      </pc:sldChg>
      <pc:sldChg chg="addSp delSp modSp mod delAnim modAnim">
        <pc:chgData name="Nguyen Van Phong 20223802" userId="43c89c20-33be-4dba-bdfe-f01989cda2f3" providerId="ADAL" clId="{88BF32B8-1F4C-4AB0-AB27-2794C3A63ADB}" dt="2024-03-12T03:52:20.048" v="1378" actId="20577"/>
        <pc:sldMkLst>
          <pc:docMk/>
          <pc:sldMk cId="845107980" sldId="258"/>
        </pc:sldMkLst>
        <pc:spChg chg="mod">
          <ac:chgData name="Nguyen Van Phong 20223802" userId="43c89c20-33be-4dba-bdfe-f01989cda2f3" providerId="ADAL" clId="{88BF32B8-1F4C-4AB0-AB27-2794C3A63ADB}" dt="2024-03-12T02:19:22.193" v="973" actId="1076"/>
          <ac:spMkLst>
            <pc:docMk/>
            <pc:sldMk cId="845107980" sldId="258"/>
            <ac:spMk id="2" creationId="{38493CCC-2866-46CB-A818-7FBC3E4D426A}"/>
          </ac:spMkLst>
        </pc:spChg>
        <pc:spChg chg="add mod">
          <ac:chgData name="Nguyen Van Phong 20223802" userId="43c89c20-33be-4dba-bdfe-f01989cda2f3" providerId="ADAL" clId="{88BF32B8-1F4C-4AB0-AB27-2794C3A63ADB}" dt="2024-03-12T02:24:11.237" v="1010" actId="114"/>
          <ac:spMkLst>
            <pc:docMk/>
            <pc:sldMk cId="845107980" sldId="258"/>
            <ac:spMk id="3" creationId="{9F1E5679-A745-B02C-680D-A53F89931277}"/>
          </ac:spMkLst>
        </pc:spChg>
        <pc:spChg chg="mod">
          <ac:chgData name="Nguyen Van Phong 20223802" userId="43c89c20-33be-4dba-bdfe-f01989cda2f3" providerId="ADAL" clId="{88BF32B8-1F4C-4AB0-AB27-2794C3A63ADB}" dt="2024-03-12T02:19:15.619" v="971" actId="14100"/>
          <ac:spMkLst>
            <pc:docMk/>
            <pc:sldMk cId="845107980" sldId="258"/>
            <ac:spMk id="6" creationId="{E1FDC9E3-ED9E-46D0-B897-B98E7B917AFD}"/>
          </ac:spMkLst>
        </pc:spChg>
        <pc:spChg chg="mod">
          <ac:chgData name="Nguyen Van Phong 20223802" userId="43c89c20-33be-4dba-bdfe-f01989cda2f3" providerId="ADAL" clId="{88BF32B8-1F4C-4AB0-AB27-2794C3A63ADB}" dt="2024-03-12T02:19:18.956" v="972" actId="1076"/>
          <ac:spMkLst>
            <pc:docMk/>
            <pc:sldMk cId="845107980" sldId="258"/>
            <ac:spMk id="7" creationId="{13225837-9E85-4AF7-91CA-635B3972C6B7}"/>
          </ac:spMkLst>
        </pc:spChg>
        <pc:spChg chg="mod">
          <ac:chgData name="Nguyen Van Phong 20223802" userId="43c89c20-33be-4dba-bdfe-f01989cda2f3" providerId="ADAL" clId="{88BF32B8-1F4C-4AB0-AB27-2794C3A63ADB}" dt="2024-03-12T02:19:04.588" v="967" actId="1076"/>
          <ac:spMkLst>
            <pc:docMk/>
            <pc:sldMk cId="845107980" sldId="258"/>
            <ac:spMk id="8" creationId="{E9CC0517-CCEF-4797-BD85-257A9CF056F7}"/>
          </ac:spMkLst>
        </pc:spChg>
        <pc:spChg chg="mod">
          <ac:chgData name="Nguyen Van Phong 20223802" userId="43c89c20-33be-4dba-bdfe-f01989cda2f3" providerId="ADAL" clId="{88BF32B8-1F4C-4AB0-AB27-2794C3A63ADB}" dt="2024-03-12T03:52:20.048" v="1378" actId="20577"/>
          <ac:spMkLst>
            <pc:docMk/>
            <pc:sldMk cId="845107980" sldId="258"/>
            <ac:spMk id="11" creationId="{1AD15403-861A-47F1-BE64-3B6543AA2854}"/>
          </ac:spMkLst>
        </pc:spChg>
        <pc:spChg chg="add mod">
          <ac:chgData name="Nguyen Van Phong 20223802" userId="43c89c20-33be-4dba-bdfe-f01989cda2f3" providerId="ADAL" clId="{88BF32B8-1F4C-4AB0-AB27-2794C3A63ADB}" dt="2024-03-12T02:24:16.656" v="1012" actId="114"/>
          <ac:spMkLst>
            <pc:docMk/>
            <pc:sldMk cId="845107980" sldId="258"/>
            <ac:spMk id="14" creationId="{81917B1B-8637-D2A2-3BB8-8962495E5E17}"/>
          </ac:spMkLst>
        </pc:spChg>
        <pc:spChg chg="add del mod">
          <ac:chgData name="Nguyen Van Phong 20223802" userId="43c89c20-33be-4dba-bdfe-f01989cda2f3" providerId="ADAL" clId="{88BF32B8-1F4C-4AB0-AB27-2794C3A63ADB}" dt="2024-03-12T02:23:03.716" v="1007" actId="478"/>
          <ac:spMkLst>
            <pc:docMk/>
            <pc:sldMk cId="845107980" sldId="258"/>
            <ac:spMk id="17" creationId="{1572395D-F58C-FF9F-3CB4-B79205CDCBCA}"/>
          </ac:spMkLst>
        </pc:spChg>
        <pc:picChg chg="add del mod">
          <ac:chgData name="Nguyen Van Phong 20223802" userId="43c89c20-33be-4dba-bdfe-f01989cda2f3" providerId="ADAL" clId="{88BF32B8-1F4C-4AB0-AB27-2794C3A63ADB}" dt="2024-03-12T02:23:41.605" v="1008" actId="14826"/>
          <ac:picMkLst>
            <pc:docMk/>
            <pc:sldMk cId="845107980" sldId="258"/>
            <ac:picMk id="5" creationId="{1F29DBF5-EDAD-DE13-54D1-AD040F4F4E96}"/>
          </ac:picMkLst>
        </pc:picChg>
        <pc:picChg chg="del">
          <ac:chgData name="Nguyen Van Phong 20223802" userId="43c89c20-33be-4dba-bdfe-f01989cda2f3" providerId="ADAL" clId="{88BF32B8-1F4C-4AB0-AB27-2794C3A63ADB}" dt="2024-03-12T02:18:04.941" v="945" actId="478"/>
          <ac:picMkLst>
            <pc:docMk/>
            <pc:sldMk cId="845107980" sldId="258"/>
            <ac:picMk id="12" creationId="{737FC502-9FB5-9FC1-7E51-F6C65D3C5B50}"/>
          </ac:picMkLst>
        </pc:picChg>
        <pc:picChg chg="del">
          <ac:chgData name="Nguyen Van Phong 20223802" userId="43c89c20-33be-4dba-bdfe-f01989cda2f3" providerId="ADAL" clId="{88BF32B8-1F4C-4AB0-AB27-2794C3A63ADB}" dt="2024-03-12T02:18:06.955" v="947" actId="478"/>
          <ac:picMkLst>
            <pc:docMk/>
            <pc:sldMk cId="845107980" sldId="258"/>
            <ac:picMk id="13" creationId="{B6DEF673-3CD3-E624-A19B-C262369AC8E1}"/>
          </ac:picMkLst>
        </pc:picChg>
        <pc:picChg chg="del">
          <ac:chgData name="Nguyen Van Phong 20223802" userId="43c89c20-33be-4dba-bdfe-f01989cda2f3" providerId="ADAL" clId="{88BF32B8-1F4C-4AB0-AB27-2794C3A63ADB}" dt="2024-03-12T02:18:05.539" v="946" actId="478"/>
          <ac:picMkLst>
            <pc:docMk/>
            <pc:sldMk cId="845107980" sldId="258"/>
            <ac:picMk id="15" creationId="{3947AF53-64F7-DFFC-3699-DF8F41785CB4}"/>
          </ac:picMkLst>
        </pc:picChg>
        <pc:picChg chg="add mod">
          <ac:chgData name="Nguyen Van Phong 20223802" userId="43c89c20-33be-4dba-bdfe-f01989cda2f3" providerId="ADAL" clId="{88BF32B8-1F4C-4AB0-AB27-2794C3A63ADB}" dt="2024-03-12T02:23:03.138" v="1006" actId="931"/>
          <ac:picMkLst>
            <pc:docMk/>
            <pc:sldMk cId="845107980" sldId="258"/>
            <ac:picMk id="19" creationId="{B6156C11-A1BA-EBCA-F328-C736C3FC1396}"/>
          </ac:picMkLst>
        </pc:picChg>
      </pc:sldChg>
      <pc:sldChg chg="addSp delSp modSp mod ord delAnim modAnim">
        <pc:chgData name="Nguyen Van Phong 20223802" userId="43c89c20-33be-4dba-bdfe-f01989cda2f3" providerId="ADAL" clId="{88BF32B8-1F4C-4AB0-AB27-2794C3A63ADB}" dt="2024-03-12T04:04:26.780" v="1759" actId="1076"/>
        <pc:sldMkLst>
          <pc:docMk/>
          <pc:sldMk cId="110691050" sldId="262"/>
        </pc:sldMkLst>
        <pc:spChg chg="mod">
          <ac:chgData name="Nguyen Van Phong 20223802" userId="43c89c20-33be-4dba-bdfe-f01989cda2f3" providerId="ADAL" clId="{88BF32B8-1F4C-4AB0-AB27-2794C3A63ADB}" dt="2024-03-12T04:01:36.908" v="1726" actId="14100"/>
          <ac:spMkLst>
            <pc:docMk/>
            <pc:sldMk cId="110691050" sldId="262"/>
            <ac:spMk id="6" creationId="{AFD47512-6BF8-4B1A-8696-7C645FC57964}"/>
          </ac:spMkLst>
        </pc:spChg>
        <pc:spChg chg="mod">
          <ac:chgData name="Nguyen Van Phong 20223802" userId="43c89c20-33be-4dba-bdfe-f01989cda2f3" providerId="ADAL" clId="{88BF32B8-1F4C-4AB0-AB27-2794C3A63ADB}" dt="2024-03-12T03:57:59.856" v="1686"/>
          <ac:spMkLst>
            <pc:docMk/>
            <pc:sldMk cId="110691050" sldId="262"/>
            <ac:spMk id="9" creationId="{3DB275AE-8902-4111-9140-714A87EBEF27}"/>
          </ac:spMkLst>
        </pc:spChg>
        <pc:spChg chg="del">
          <ac:chgData name="Nguyen Van Phong 20223802" userId="43c89c20-33be-4dba-bdfe-f01989cda2f3" providerId="ADAL" clId="{88BF32B8-1F4C-4AB0-AB27-2794C3A63ADB}" dt="2024-03-12T03:57:13.482" v="1678" actId="478"/>
          <ac:spMkLst>
            <pc:docMk/>
            <pc:sldMk cId="110691050" sldId="262"/>
            <ac:spMk id="10" creationId="{E07DC5C3-9B8B-44EA-AEC0-E0AD38A49403}"/>
          </ac:spMkLst>
        </pc:spChg>
        <pc:spChg chg="del mod">
          <ac:chgData name="Nguyen Van Phong 20223802" userId="43c89c20-33be-4dba-bdfe-f01989cda2f3" providerId="ADAL" clId="{88BF32B8-1F4C-4AB0-AB27-2794C3A63ADB}" dt="2024-03-12T04:01:49.210" v="1728" actId="478"/>
          <ac:spMkLst>
            <pc:docMk/>
            <pc:sldMk cId="110691050" sldId="262"/>
            <ac:spMk id="12" creationId="{FCAD4C1D-22A5-4846-BDC1-FAE60CDEE421}"/>
          </ac:spMkLst>
        </pc:spChg>
        <pc:spChg chg="add mod">
          <ac:chgData name="Nguyen Van Phong 20223802" userId="43c89c20-33be-4dba-bdfe-f01989cda2f3" providerId="ADAL" clId="{88BF32B8-1F4C-4AB0-AB27-2794C3A63ADB}" dt="2024-03-12T03:57:59.856" v="1686"/>
          <ac:spMkLst>
            <pc:docMk/>
            <pc:sldMk cId="110691050" sldId="262"/>
            <ac:spMk id="13" creationId="{37B3913F-6274-2733-2A47-D82F62E78A77}"/>
          </ac:spMkLst>
        </pc:spChg>
        <pc:spChg chg="add mod">
          <ac:chgData name="Nguyen Van Phong 20223802" userId="43c89c20-33be-4dba-bdfe-f01989cda2f3" providerId="ADAL" clId="{88BF32B8-1F4C-4AB0-AB27-2794C3A63ADB}" dt="2024-03-12T04:00:21.235" v="1713" actId="1076"/>
          <ac:spMkLst>
            <pc:docMk/>
            <pc:sldMk cId="110691050" sldId="262"/>
            <ac:spMk id="14" creationId="{91E763A3-90C4-FDE3-6F62-89D08EEC4604}"/>
          </ac:spMkLst>
        </pc:spChg>
        <pc:spChg chg="add mod">
          <ac:chgData name="Nguyen Van Phong 20223802" userId="43c89c20-33be-4dba-bdfe-f01989cda2f3" providerId="ADAL" clId="{88BF32B8-1F4C-4AB0-AB27-2794C3A63ADB}" dt="2024-03-12T04:01:46.590" v="1727" actId="113"/>
          <ac:spMkLst>
            <pc:docMk/>
            <pc:sldMk cId="110691050" sldId="262"/>
            <ac:spMk id="16" creationId="{03B15B6B-7E9C-2E00-91F6-527231374452}"/>
          </ac:spMkLst>
        </pc:spChg>
        <pc:spChg chg="del">
          <ac:chgData name="Nguyen Van Phong 20223802" userId="43c89c20-33be-4dba-bdfe-f01989cda2f3" providerId="ADAL" clId="{88BF32B8-1F4C-4AB0-AB27-2794C3A63ADB}" dt="2024-03-12T03:57:12.776" v="1677" actId="478"/>
          <ac:spMkLst>
            <pc:docMk/>
            <pc:sldMk cId="110691050" sldId="262"/>
            <ac:spMk id="17" creationId="{5A1DED73-71F2-4A17-8A54-845558A1D30B}"/>
          </ac:spMkLst>
        </pc:spChg>
        <pc:spChg chg="add mod">
          <ac:chgData name="Nguyen Van Phong 20223802" userId="43c89c20-33be-4dba-bdfe-f01989cda2f3" providerId="ADAL" clId="{88BF32B8-1F4C-4AB0-AB27-2794C3A63ADB}" dt="2024-03-12T04:02:19.705" v="1737" actId="113"/>
          <ac:spMkLst>
            <pc:docMk/>
            <pc:sldMk cId="110691050" sldId="262"/>
            <ac:spMk id="18" creationId="{7449B90C-48ED-7CC7-7FF9-030976CD1083}"/>
          </ac:spMkLst>
        </pc:spChg>
        <pc:spChg chg="add mod">
          <ac:chgData name="Nguyen Van Phong 20223802" userId="43c89c20-33be-4dba-bdfe-f01989cda2f3" providerId="ADAL" clId="{88BF32B8-1F4C-4AB0-AB27-2794C3A63ADB}" dt="2024-03-12T04:04:14.528" v="1756" actId="1076"/>
          <ac:spMkLst>
            <pc:docMk/>
            <pc:sldMk cId="110691050" sldId="262"/>
            <ac:spMk id="19" creationId="{A9CE8B57-9856-AA7B-5C63-B2E3D4AA4CA8}"/>
          </ac:spMkLst>
        </pc:spChg>
        <pc:spChg chg="add mod">
          <ac:chgData name="Nguyen Van Phong 20223802" userId="43c89c20-33be-4dba-bdfe-f01989cda2f3" providerId="ADAL" clId="{88BF32B8-1F4C-4AB0-AB27-2794C3A63ADB}" dt="2024-03-12T04:04:16.633" v="1757" actId="1076"/>
          <ac:spMkLst>
            <pc:docMk/>
            <pc:sldMk cId="110691050" sldId="262"/>
            <ac:spMk id="20" creationId="{0ED99748-8A76-BADF-1827-3C7CDABFEA08}"/>
          </ac:spMkLst>
        </pc:spChg>
        <pc:spChg chg="mod">
          <ac:chgData name="Nguyen Van Phong 20223802" userId="43c89c20-33be-4dba-bdfe-f01989cda2f3" providerId="ADAL" clId="{88BF32B8-1F4C-4AB0-AB27-2794C3A63ADB}" dt="2024-03-12T04:04:26.780" v="1759" actId="1076"/>
          <ac:spMkLst>
            <pc:docMk/>
            <pc:sldMk cId="110691050" sldId="262"/>
            <ac:spMk id="24" creationId="{8B190850-05B3-4A87-9267-6C1BCEE356B6}"/>
          </ac:spMkLst>
        </pc:spChg>
        <pc:spChg chg="mod">
          <ac:chgData name="Nguyen Van Phong 20223802" userId="43c89c20-33be-4dba-bdfe-f01989cda2f3" providerId="ADAL" clId="{88BF32B8-1F4C-4AB0-AB27-2794C3A63ADB}" dt="2024-03-12T03:57:23.787" v="1679" actId="1076"/>
          <ac:spMkLst>
            <pc:docMk/>
            <pc:sldMk cId="110691050" sldId="262"/>
            <ac:spMk id="25" creationId="{B665FF0F-5EA8-46C7-B637-B4EFC3674FAB}"/>
          </ac:spMkLst>
        </pc:spChg>
        <pc:spChg chg="add mod">
          <ac:chgData name="Nguyen Van Phong 20223802" userId="43c89c20-33be-4dba-bdfe-f01989cda2f3" providerId="ADAL" clId="{88BF32B8-1F4C-4AB0-AB27-2794C3A63ADB}" dt="2024-03-12T04:04:18.008" v="1758" actId="1076"/>
          <ac:spMkLst>
            <pc:docMk/>
            <pc:sldMk cId="110691050" sldId="262"/>
            <ac:spMk id="28" creationId="{BFAE2EAF-4571-BC35-3A4A-6BD0E18CDBAA}"/>
          </ac:spMkLst>
        </pc:spChg>
        <pc:spChg chg="mod">
          <ac:chgData name="Nguyen Van Phong 20223802" userId="43c89c20-33be-4dba-bdfe-f01989cda2f3" providerId="ADAL" clId="{88BF32B8-1F4C-4AB0-AB27-2794C3A63ADB}" dt="2024-03-12T03:55:02.559" v="1580" actId="114"/>
          <ac:spMkLst>
            <pc:docMk/>
            <pc:sldMk cId="110691050" sldId="262"/>
            <ac:spMk id="30" creationId="{11CD841D-586C-4524-A530-7025D4185C2B}"/>
          </ac:spMkLst>
        </pc:spChg>
        <pc:spChg chg="mod">
          <ac:chgData name="Nguyen Van Phong 20223802" userId="43c89c20-33be-4dba-bdfe-f01989cda2f3" providerId="ADAL" clId="{88BF32B8-1F4C-4AB0-AB27-2794C3A63ADB}" dt="2024-03-12T04:03:10.651" v="1738" actId="20577"/>
          <ac:spMkLst>
            <pc:docMk/>
            <pc:sldMk cId="110691050" sldId="262"/>
            <ac:spMk id="31" creationId="{0B4471DF-4DF6-4C69-B164-4C87486FD5D2}"/>
          </ac:spMkLst>
        </pc:spChg>
        <pc:spChg chg="mod">
          <ac:chgData name="Nguyen Van Phong 20223802" userId="43c89c20-33be-4dba-bdfe-f01989cda2f3" providerId="ADAL" clId="{88BF32B8-1F4C-4AB0-AB27-2794C3A63ADB}" dt="2024-03-12T03:56:40.182" v="1642" actId="207"/>
          <ac:spMkLst>
            <pc:docMk/>
            <pc:sldMk cId="110691050" sldId="262"/>
            <ac:spMk id="32" creationId="{B62D3237-CAF3-4494-8775-C775AF3042FE}"/>
          </ac:spMkLst>
        </pc:spChg>
        <pc:spChg chg="mod">
          <ac:chgData name="Nguyen Van Phong 20223802" userId="43c89c20-33be-4dba-bdfe-f01989cda2f3" providerId="ADAL" clId="{88BF32B8-1F4C-4AB0-AB27-2794C3A63ADB}" dt="2024-03-12T03:58:46.864" v="1695" actId="1076"/>
          <ac:spMkLst>
            <pc:docMk/>
            <pc:sldMk cId="110691050" sldId="262"/>
            <ac:spMk id="33" creationId="{4A884B9E-2B34-4748-9191-608F15B7E575}"/>
          </ac:spMkLst>
        </pc:spChg>
        <pc:spChg chg="mod">
          <ac:chgData name="Nguyen Van Phong 20223802" userId="43c89c20-33be-4dba-bdfe-f01989cda2f3" providerId="ADAL" clId="{88BF32B8-1F4C-4AB0-AB27-2794C3A63ADB}" dt="2024-03-12T03:57:59.856" v="1686"/>
          <ac:spMkLst>
            <pc:docMk/>
            <pc:sldMk cId="110691050" sldId="262"/>
            <ac:spMk id="34" creationId="{6381D81F-0B29-41E9-B314-52C0BBCDEBB3}"/>
          </ac:spMkLst>
        </pc:spChg>
        <pc:spChg chg="mod">
          <ac:chgData name="Nguyen Van Phong 20223802" userId="43c89c20-33be-4dba-bdfe-f01989cda2f3" providerId="ADAL" clId="{88BF32B8-1F4C-4AB0-AB27-2794C3A63ADB}" dt="2024-03-12T03:59:28.666" v="1702" actId="113"/>
          <ac:spMkLst>
            <pc:docMk/>
            <pc:sldMk cId="110691050" sldId="262"/>
            <ac:spMk id="35" creationId="{3DCC2702-7084-4940-BDA2-E70DCFF5A799}"/>
          </ac:spMkLst>
        </pc:spChg>
        <pc:spChg chg="mod">
          <ac:chgData name="Nguyen Van Phong 20223802" userId="43c89c20-33be-4dba-bdfe-f01989cda2f3" providerId="ADAL" clId="{88BF32B8-1F4C-4AB0-AB27-2794C3A63ADB}" dt="2024-03-12T03:52:49.032" v="1410" actId="207"/>
          <ac:spMkLst>
            <pc:docMk/>
            <pc:sldMk cId="110691050" sldId="262"/>
            <ac:spMk id="36" creationId="{3FE6E448-681B-4502-BF91-3B95B236AE34}"/>
          </ac:spMkLst>
        </pc:spChg>
        <pc:spChg chg="del">
          <ac:chgData name="Nguyen Van Phong 20223802" userId="43c89c20-33be-4dba-bdfe-f01989cda2f3" providerId="ADAL" clId="{88BF32B8-1F4C-4AB0-AB27-2794C3A63ADB}" dt="2024-03-12T03:52:54.829" v="1415" actId="478"/>
          <ac:spMkLst>
            <pc:docMk/>
            <pc:sldMk cId="110691050" sldId="262"/>
            <ac:spMk id="44" creationId="{3E045DF1-8CE4-2D5F-CD48-E21D7903A7EC}"/>
          </ac:spMkLst>
        </pc:spChg>
        <pc:spChg chg="del mod">
          <ac:chgData name="Nguyen Van Phong 20223802" userId="43c89c20-33be-4dba-bdfe-f01989cda2f3" providerId="ADAL" clId="{88BF32B8-1F4C-4AB0-AB27-2794C3A63ADB}" dt="2024-03-12T03:52:57.548" v="1419" actId="478"/>
          <ac:spMkLst>
            <pc:docMk/>
            <pc:sldMk cId="110691050" sldId="262"/>
            <ac:spMk id="46" creationId="{73B1C281-5D75-A44B-8107-73AC2F09AC15}"/>
          </ac:spMkLst>
        </pc:spChg>
        <pc:grpChg chg="mod">
          <ac:chgData name="Nguyen Van Phong 20223802" userId="43c89c20-33be-4dba-bdfe-f01989cda2f3" providerId="ADAL" clId="{88BF32B8-1F4C-4AB0-AB27-2794C3A63ADB}" dt="2024-03-12T03:57:59.856" v="1686"/>
          <ac:grpSpMkLst>
            <pc:docMk/>
            <pc:sldMk cId="110691050" sldId="262"/>
            <ac:grpSpMk id="21" creationId="{A251C7BE-989A-49A1-80D2-5BC857242A06}"/>
          </ac:grpSpMkLst>
        </pc:grpChg>
        <pc:grpChg chg="mod">
          <ac:chgData name="Nguyen Van Phong 20223802" userId="43c89c20-33be-4dba-bdfe-f01989cda2f3" providerId="ADAL" clId="{88BF32B8-1F4C-4AB0-AB27-2794C3A63ADB}" dt="2024-03-12T04:04:26.780" v="1759" actId="1076"/>
          <ac:grpSpMkLst>
            <pc:docMk/>
            <pc:sldMk cId="110691050" sldId="262"/>
            <ac:grpSpMk id="26" creationId="{6F288D9F-A7BD-40DA-A632-F0739A8265C1}"/>
          </ac:grpSpMkLst>
        </pc:grpChg>
        <pc:grpChg chg="mod">
          <ac:chgData name="Nguyen Van Phong 20223802" userId="43c89c20-33be-4dba-bdfe-f01989cda2f3" providerId="ADAL" clId="{88BF32B8-1F4C-4AB0-AB27-2794C3A63ADB}" dt="2024-03-12T04:00:17.572" v="1712" actId="1076"/>
          <ac:grpSpMkLst>
            <pc:docMk/>
            <pc:sldMk cId="110691050" sldId="262"/>
            <ac:grpSpMk id="27" creationId="{50BFB48E-DEF3-40D7-BE9C-0EB6238991E6}"/>
          </ac:grpSpMkLst>
        </pc:grpChg>
        <pc:picChg chg="del">
          <ac:chgData name="Nguyen Van Phong 20223802" userId="43c89c20-33be-4dba-bdfe-f01989cda2f3" providerId="ADAL" clId="{88BF32B8-1F4C-4AB0-AB27-2794C3A63ADB}" dt="2024-03-12T03:52:55.858" v="1417" actId="478"/>
          <ac:picMkLst>
            <pc:docMk/>
            <pc:sldMk cId="110691050" sldId="262"/>
            <ac:picMk id="29" creationId="{F814B201-9B08-EBB6-D07E-DEB1240F4023}"/>
          </ac:picMkLst>
        </pc:picChg>
        <pc:picChg chg="del">
          <ac:chgData name="Nguyen Van Phong 20223802" userId="43c89c20-33be-4dba-bdfe-f01989cda2f3" providerId="ADAL" clId="{88BF32B8-1F4C-4AB0-AB27-2794C3A63ADB}" dt="2024-03-12T03:52:54.475" v="1414" actId="478"/>
          <ac:picMkLst>
            <pc:docMk/>
            <pc:sldMk cId="110691050" sldId="262"/>
            <ac:picMk id="37" creationId="{D6D2476D-4094-38AD-293E-26EB898DED3A}"/>
          </ac:picMkLst>
        </pc:picChg>
        <pc:picChg chg="del">
          <ac:chgData name="Nguyen Van Phong 20223802" userId="43c89c20-33be-4dba-bdfe-f01989cda2f3" providerId="ADAL" clId="{88BF32B8-1F4C-4AB0-AB27-2794C3A63ADB}" dt="2024-03-12T03:52:53.981" v="1413" actId="478"/>
          <ac:picMkLst>
            <pc:docMk/>
            <pc:sldMk cId="110691050" sldId="262"/>
            <ac:picMk id="39" creationId="{B57FEC3A-8164-1BA6-1E05-95421E088430}"/>
          </ac:picMkLst>
        </pc:picChg>
        <pc:picChg chg="del mod">
          <ac:chgData name="Nguyen Van Phong 20223802" userId="43c89c20-33be-4dba-bdfe-f01989cda2f3" providerId="ADAL" clId="{88BF32B8-1F4C-4AB0-AB27-2794C3A63ADB}" dt="2024-03-12T03:52:53.571" v="1412" actId="478"/>
          <ac:picMkLst>
            <pc:docMk/>
            <pc:sldMk cId="110691050" sldId="262"/>
            <ac:picMk id="41" creationId="{4D66D7C5-2D8B-4FD4-E3F6-B12759E425C8}"/>
          </ac:picMkLst>
        </pc:picChg>
        <pc:picChg chg="del">
          <ac:chgData name="Nguyen Van Phong 20223802" userId="43c89c20-33be-4dba-bdfe-f01989cda2f3" providerId="ADAL" clId="{88BF32B8-1F4C-4AB0-AB27-2794C3A63ADB}" dt="2024-03-12T03:52:55.167" v="1416" actId="478"/>
          <ac:picMkLst>
            <pc:docMk/>
            <pc:sldMk cId="110691050" sldId="262"/>
            <ac:picMk id="43" creationId="{A693BABD-AFAE-E0FD-5248-5E988A4AE386}"/>
          </ac:picMkLst>
        </pc:picChg>
        <pc:picChg chg="del">
          <ac:chgData name="Nguyen Van Phong 20223802" userId="43c89c20-33be-4dba-bdfe-f01989cda2f3" providerId="ADAL" clId="{88BF32B8-1F4C-4AB0-AB27-2794C3A63ADB}" dt="2024-03-12T03:52:58.131" v="1420" actId="478"/>
          <ac:picMkLst>
            <pc:docMk/>
            <pc:sldMk cId="110691050" sldId="262"/>
            <ac:picMk id="45" creationId="{12FDDBD3-D9D8-3750-340F-9F2A3457F9B1}"/>
          </ac:picMkLst>
        </pc:picChg>
      </pc:sldChg>
      <pc:sldChg chg="addSp delSp modSp mod delAnim modAnim">
        <pc:chgData name="Nguyen Van Phong 20223802" userId="43c89c20-33be-4dba-bdfe-f01989cda2f3" providerId="ADAL" clId="{88BF32B8-1F4C-4AB0-AB27-2794C3A63ADB}" dt="2024-03-12T04:24:15.887" v="2220"/>
        <pc:sldMkLst>
          <pc:docMk/>
          <pc:sldMk cId="2751548048" sldId="266"/>
        </pc:sldMkLst>
        <pc:spChg chg="del">
          <ac:chgData name="Nguyen Van Phong 20223802" userId="43c89c20-33be-4dba-bdfe-f01989cda2f3" providerId="ADAL" clId="{88BF32B8-1F4C-4AB0-AB27-2794C3A63ADB}" dt="2024-03-12T04:17:30.087" v="2114" actId="478"/>
          <ac:spMkLst>
            <pc:docMk/>
            <pc:sldMk cId="2751548048" sldId="266"/>
            <ac:spMk id="4" creationId="{A5B17E01-D784-487A-993E-598C2390B6CB}"/>
          </ac:spMkLst>
        </pc:spChg>
        <pc:spChg chg="del">
          <ac:chgData name="Nguyen Van Phong 20223802" userId="43c89c20-33be-4dba-bdfe-f01989cda2f3" providerId="ADAL" clId="{88BF32B8-1F4C-4AB0-AB27-2794C3A63ADB}" dt="2024-03-12T04:20:26.989" v="2152" actId="478"/>
          <ac:spMkLst>
            <pc:docMk/>
            <pc:sldMk cId="2751548048" sldId="266"/>
            <ac:spMk id="9" creationId="{FB32CAB9-4334-4FDE-B5CC-5F626A1FA989}"/>
          </ac:spMkLst>
        </pc:spChg>
        <pc:spChg chg="add del mod">
          <ac:chgData name="Nguyen Van Phong 20223802" userId="43c89c20-33be-4dba-bdfe-f01989cda2f3" providerId="ADAL" clId="{88BF32B8-1F4C-4AB0-AB27-2794C3A63ADB}" dt="2024-03-12T04:19:44.688" v="2132" actId="478"/>
          <ac:spMkLst>
            <pc:docMk/>
            <pc:sldMk cId="2751548048" sldId="266"/>
            <ac:spMk id="10" creationId="{B8265119-AFE1-03FE-A378-E991E765D651}"/>
          </ac:spMkLst>
        </pc:spChg>
        <pc:spChg chg="del">
          <ac:chgData name="Nguyen Van Phong 20223802" userId="43c89c20-33be-4dba-bdfe-f01989cda2f3" providerId="ADAL" clId="{88BF32B8-1F4C-4AB0-AB27-2794C3A63ADB}" dt="2024-03-12T04:19:47.824" v="2133" actId="478"/>
          <ac:spMkLst>
            <pc:docMk/>
            <pc:sldMk cId="2751548048" sldId="266"/>
            <ac:spMk id="12" creationId="{7F935BBF-29DC-4382-8885-C021C3E1EAFB}"/>
          </ac:spMkLst>
        </pc:spChg>
        <pc:spChg chg="add del mod">
          <ac:chgData name="Nguyen Van Phong 20223802" userId="43c89c20-33be-4dba-bdfe-f01989cda2f3" providerId="ADAL" clId="{88BF32B8-1F4C-4AB0-AB27-2794C3A63ADB}" dt="2024-03-12T04:19:43.560" v="2131" actId="478"/>
          <ac:spMkLst>
            <pc:docMk/>
            <pc:sldMk cId="2751548048" sldId="266"/>
            <ac:spMk id="20" creationId="{DB3A9166-EA96-37B3-9322-02AE10617630}"/>
          </ac:spMkLst>
        </pc:spChg>
        <pc:spChg chg="del mod">
          <ac:chgData name="Nguyen Van Phong 20223802" userId="43c89c20-33be-4dba-bdfe-f01989cda2f3" providerId="ADAL" clId="{88BF32B8-1F4C-4AB0-AB27-2794C3A63ADB}" dt="2024-03-12T04:19:49.822" v="2135" actId="478"/>
          <ac:spMkLst>
            <pc:docMk/>
            <pc:sldMk cId="2751548048" sldId="266"/>
            <ac:spMk id="21" creationId="{B6B1627D-90D5-83F8-4147-257CD18E6ED5}"/>
          </ac:spMkLst>
        </pc:spChg>
        <pc:spChg chg="del topLvl">
          <ac:chgData name="Nguyen Van Phong 20223802" userId="43c89c20-33be-4dba-bdfe-f01989cda2f3" providerId="ADAL" clId="{88BF32B8-1F4C-4AB0-AB27-2794C3A63ADB}" dt="2024-03-12T04:19:52.429" v="2136" actId="478"/>
          <ac:spMkLst>
            <pc:docMk/>
            <pc:sldMk cId="2751548048" sldId="266"/>
            <ac:spMk id="22" creationId="{523FC862-9AC7-49F7-A85B-47502414F554}"/>
          </ac:spMkLst>
        </pc:spChg>
        <pc:spChg chg="del topLvl">
          <ac:chgData name="Nguyen Van Phong 20223802" userId="43c89c20-33be-4dba-bdfe-f01989cda2f3" providerId="ADAL" clId="{88BF32B8-1F4C-4AB0-AB27-2794C3A63ADB}" dt="2024-03-12T04:19:54.525" v="2137" actId="478"/>
          <ac:spMkLst>
            <pc:docMk/>
            <pc:sldMk cId="2751548048" sldId="266"/>
            <ac:spMk id="23" creationId="{52685F58-1526-4EE4-AB3B-5A0ECFD1DF43}"/>
          </ac:spMkLst>
        </pc:spChg>
        <pc:spChg chg="add del mod">
          <ac:chgData name="Nguyen Van Phong 20223802" userId="43c89c20-33be-4dba-bdfe-f01989cda2f3" providerId="ADAL" clId="{88BF32B8-1F4C-4AB0-AB27-2794C3A63ADB}" dt="2024-03-12T04:20:00.962" v="2142"/>
          <ac:spMkLst>
            <pc:docMk/>
            <pc:sldMk cId="2751548048" sldId="266"/>
            <ac:spMk id="25" creationId="{922EDF9C-4D2E-58EC-1E69-2A019EF6331B}"/>
          </ac:spMkLst>
        </pc:spChg>
        <pc:spChg chg="mod">
          <ac:chgData name="Nguyen Van Phong 20223802" userId="43c89c20-33be-4dba-bdfe-f01989cda2f3" providerId="ADAL" clId="{88BF32B8-1F4C-4AB0-AB27-2794C3A63ADB}" dt="2024-03-12T04:19:55.380" v="2138" actId="20577"/>
          <ac:spMkLst>
            <pc:docMk/>
            <pc:sldMk cId="2751548048" sldId="266"/>
            <ac:spMk id="28" creationId="{1F6D0315-A6EC-4BD6-9DA4-F632DCF381C1}"/>
          </ac:spMkLst>
        </pc:spChg>
        <pc:spChg chg="mod">
          <ac:chgData name="Nguyen Van Phong 20223802" userId="43c89c20-33be-4dba-bdfe-f01989cda2f3" providerId="ADAL" clId="{88BF32B8-1F4C-4AB0-AB27-2794C3A63ADB}" dt="2024-03-12T04:18:36.844" v="2127" actId="115"/>
          <ac:spMkLst>
            <pc:docMk/>
            <pc:sldMk cId="2751548048" sldId="266"/>
            <ac:spMk id="30" creationId="{74E014E0-279A-4494-9336-B798D5117C3D}"/>
          </ac:spMkLst>
        </pc:spChg>
        <pc:spChg chg="add del mod">
          <ac:chgData name="Nguyen Van Phong 20223802" userId="43c89c20-33be-4dba-bdfe-f01989cda2f3" providerId="ADAL" clId="{88BF32B8-1F4C-4AB0-AB27-2794C3A63ADB}" dt="2024-03-12T04:21:46.010" v="2180"/>
          <ac:spMkLst>
            <pc:docMk/>
            <pc:sldMk cId="2751548048" sldId="266"/>
            <ac:spMk id="33" creationId="{6A27E2B9-045E-9BC0-3358-4F924137F472}"/>
          </ac:spMkLst>
        </pc:spChg>
        <pc:spChg chg="add del mod">
          <ac:chgData name="Nguyen Van Phong 20223802" userId="43c89c20-33be-4dba-bdfe-f01989cda2f3" providerId="ADAL" clId="{88BF32B8-1F4C-4AB0-AB27-2794C3A63ADB}" dt="2024-03-12T04:20:51.891" v="2155" actId="478"/>
          <ac:spMkLst>
            <pc:docMk/>
            <pc:sldMk cId="2751548048" sldId="266"/>
            <ac:spMk id="34" creationId="{909B1790-FE97-5008-ADDE-9D7646625339}"/>
          </ac:spMkLst>
        </pc:spChg>
        <pc:spChg chg="add del mod">
          <ac:chgData name="Nguyen Van Phong 20223802" userId="43c89c20-33be-4dba-bdfe-f01989cda2f3" providerId="ADAL" clId="{88BF32B8-1F4C-4AB0-AB27-2794C3A63ADB}" dt="2024-03-12T04:20:51.891" v="2155" actId="478"/>
          <ac:spMkLst>
            <pc:docMk/>
            <pc:sldMk cId="2751548048" sldId="266"/>
            <ac:spMk id="35" creationId="{093CFED4-ABC4-E8CB-D891-5C02083B5B8B}"/>
          </ac:spMkLst>
        </pc:spChg>
        <pc:spChg chg="add del mod">
          <ac:chgData name="Nguyen Van Phong 20223802" userId="43c89c20-33be-4dba-bdfe-f01989cda2f3" providerId="ADAL" clId="{88BF32B8-1F4C-4AB0-AB27-2794C3A63ADB}" dt="2024-03-12T04:20:55.115" v="2157" actId="478"/>
          <ac:spMkLst>
            <pc:docMk/>
            <pc:sldMk cId="2751548048" sldId="266"/>
            <ac:spMk id="36" creationId="{8690CEA4-ADBC-0F16-16E5-2E4EA467594E}"/>
          </ac:spMkLst>
        </pc:spChg>
        <pc:spChg chg="add del mod">
          <ac:chgData name="Nguyen Van Phong 20223802" userId="43c89c20-33be-4dba-bdfe-f01989cda2f3" providerId="ADAL" clId="{88BF32B8-1F4C-4AB0-AB27-2794C3A63ADB}" dt="2024-03-12T04:20:55.115" v="2157" actId="478"/>
          <ac:spMkLst>
            <pc:docMk/>
            <pc:sldMk cId="2751548048" sldId="266"/>
            <ac:spMk id="37" creationId="{E9741451-324E-CC0A-1E9C-5CCEA32DA9B2}"/>
          </ac:spMkLst>
        </pc:spChg>
        <pc:spChg chg="add mod">
          <ac:chgData name="Nguyen Van Phong 20223802" userId="43c89c20-33be-4dba-bdfe-f01989cda2f3" providerId="ADAL" clId="{88BF32B8-1F4C-4AB0-AB27-2794C3A63ADB}" dt="2024-03-12T04:22:08.880" v="2191" actId="14100"/>
          <ac:spMkLst>
            <pc:docMk/>
            <pc:sldMk cId="2751548048" sldId="266"/>
            <ac:spMk id="38" creationId="{59FEDBE2-7D6D-826D-48F1-24845D665F5E}"/>
          </ac:spMkLst>
        </pc:spChg>
        <pc:spChg chg="add del mod">
          <ac:chgData name="Nguyen Van Phong 20223802" userId="43c89c20-33be-4dba-bdfe-f01989cda2f3" providerId="ADAL" clId="{88BF32B8-1F4C-4AB0-AB27-2794C3A63ADB}" dt="2024-03-12T04:21:04.542" v="2162"/>
          <ac:spMkLst>
            <pc:docMk/>
            <pc:sldMk cId="2751548048" sldId="266"/>
            <ac:spMk id="39" creationId="{9E3CEB81-2755-060E-9FA8-0571BAD8E9F2}"/>
          </ac:spMkLst>
        </pc:spChg>
        <pc:spChg chg="add mod">
          <ac:chgData name="Nguyen Van Phong 20223802" userId="43c89c20-33be-4dba-bdfe-f01989cda2f3" providerId="ADAL" clId="{88BF32B8-1F4C-4AB0-AB27-2794C3A63ADB}" dt="2024-03-12T04:22:06.390" v="2190" actId="20577"/>
          <ac:spMkLst>
            <pc:docMk/>
            <pc:sldMk cId="2751548048" sldId="266"/>
            <ac:spMk id="40" creationId="{357A5CCE-BFBC-392D-EEE0-67EF74C67AC2}"/>
          </ac:spMkLst>
        </pc:spChg>
        <pc:spChg chg="add mod">
          <ac:chgData name="Nguyen Van Phong 20223802" userId="43c89c20-33be-4dba-bdfe-f01989cda2f3" providerId="ADAL" clId="{88BF32B8-1F4C-4AB0-AB27-2794C3A63ADB}" dt="2024-03-12T04:23:23.539" v="2210" actId="14100"/>
          <ac:spMkLst>
            <pc:docMk/>
            <pc:sldMk cId="2751548048" sldId="266"/>
            <ac:spMk id="41" creationId="{E4A5EE67-5DFB-22FE-DB34-93293629878D}"/>
          </ac:spMkLst>
        </pc:spChg>
        <pc:spChg chg="add mod">
          <ac:chgData name="Nguyen Van Phong 20223802" userId="43c89c20-33be-4dba-bdfe-f01989cda2f3" providerId="ADAL" clId="{88BF32B8-1F4C-4AB0-AB27-2794C3A63ADB}" dt="2024-03-12T04:23:36.842" v="2216" actId="113"/>
          <ac:spMkLst>
            <pc:docMk/>
            <pc:sldMk cId="2751548048" sldId="266"/>
            <ac:spMk id="42" creationId="{4DA45204-C56A-8254-C8F6-88C8B2883B1B}"/>
          </ac:spMkLst>
        </pc:spChg>
        <pc:grpChg chg="del">
          <ac:chgData name="Nguyen Van Phong 20223802" userId="43c89c20-33be-4dba-bdfe-f01989cda2f3" providerId="ADAL" clId="{88BF32B8-1F4C-4AB0-AB27-2794C3A63ADB}" dt="2024-03-12T04:19:52.429" v="2136" actId="478"/>
          <ac:grpSpMkLst>
            <pc:docMk/>
            <pc:sldMk cId="2751548048" sldId="266"/>
            <ac:grpSpMk id="3" creationId="{C8D3627E-B560-4098-993F-99DB17CF8342}"/>
          </ac:grpSpMkLst>
        </pc:grpChg>
        <pc:grpChg chg="del">
          <ac:chgData name="Nguyen Van Phong 20223802" userId="43c89c20-33be-4dba-bdfe-f01989cda2f3" providerId="ADAL" clId="{88BF32B8-1F4C-4AB0-AB27-2794C3A63ADB}" dt="2024-03-12T04:19:56.350" v="2139" actId="478"/>
          <ac:grpSpMkLst>
            <pc:docMk/>
            <pc:sldMk cId="2751548048" sldId="266"/>
            <ac:grpSpMk id="31" creationId="{DF4C5A68-E801-4F92-BE9B-8B32870DE510}"/>
          </ac:grpSpMkLst>
        </pc:grpChg>
        <pc:picChg chg="del">
          <ac:chgData name="Nguyen Van Phong 20223802" userId="43c89c20-33be-4dba-bdfe-f01989cda2f3" providerId="ADAL" clId="{88BF32B8-1F4C-4AB0-AB27-2794C3A63ADB}" dt="2024-03-12T04:20:01.943" v="2143" actId="478"/>
          <ac:picMkLst>
            <pc:docMk/>
            <pc:sldMk cId="2751548048" sldId="266"/>
            <ac:picMk id="24" creationId="{7B51458F-A5D0-263F-AD1E-5D564D637CFC}"/>
          </ac:picMkLst>
        </pc:picChg>
      </pc:sldChg>
      <pc:sldChg chg="add del setBg">
        <pc:chgData name="Nguyen Van Phong 20223802" userId="43c89c20-33be-4dba-bdfe-f01989cda2f3" providerId="ADAL" clId="{88BF32B8-1F4C-4AB0-AB27-2794C3A63ADB}" dt="2024-03-12T04:28:48.977" v="2228" actId="2696"/>
        <pc:sldMkLst>
          <pc:docMk/>
          <pc:sldMk cId="473363721" sldId="570"/>
        </pc:sldMkLst>
      </pc:sldChg>
      <pc:sldChg chg="del">
        <pc:chgData name="Nguyen Van Phong 20223802" userId="43c89c20-33be-4dba-bdfe-f01989cda2f3" providerId="ADAL" clId="{88BF32B8-1F4C-4AB0-AB27-2794C3A63ADB}" dt="2024-03-12T04:28:23.933" v="2222" actId="2696"/>
        <pc:sldMkLst>
          <pc:docMk/>
          <pc:sldMk cId="2415323122" sldId="570"/>
        </pc:sldMkLst>
      </pc:sldChg>
      <pc:sldChg chg="del">
        <pc:chgData name="Nguyen Van Phong 20223802" userId="43c89c20-33be-4dba-bdfe-f01989cda2f3" providerId="ADAL" clId="{88BF32B8-1F4C-4AB0-AB27-2794C3A63ADB}" dt="2024-03-12T04:30:35.268" v="2258" actId="2696"/>
        <pc:sldMkLst>
          <pc:docMk/>
          <pc:sldMk cId="2621215033" sldId="571"/>
        </pc:sldMkLst>
      </pc:sldChg>
      <pc:sldChg chg="delSp modSp mod delAnim modAnim">
        <pc:chgData name="Nguyen Van Phong 20223802" userId="43c89c20-33be-4dba-bdfe-f01989cda2f3" providerId="ADAL" clId="{88BF32B8-1F4C-4AB0-AB27-2794C3A63ADB}" dt="2024-03-12T04:30:25.068" v="2256" actId="478"/>
        <pc:sldMkLst>
          <pc:docMk/>
          <pc:sldMk cId="2739592155" sldId="572"/>
        </pc:sldMkLst>
        <pc:spChg chg="mod">
          <ac:chgData name="Nguyen Van Phong 20223802" userId="43c89c20-33be-4dba-bdfe-f01989cda2f3" providerId="ADAL" clId="{88BF32B8-1F4C-4AB0-AB27-2794C3A63ADB}" dt="2024-03-12T04:30:22.169" v="2255" actId="113"/>
          <ac:spMkLst>
            <pc:docMk/>
            <pc:sldMk cId="2739592155" sldId="572"/>
            <ac:spMk id="8" creationId="{2A439EFC-E833-77C3-50CD-E280483D1469}"/>
          </ac:spMkLst>
        </pc:spChg>
        <pc:spChg chg="mod">
          <ac:chgData name="Nguyen Van Phong 20223802" userId="43c89c20-33be-4dba-bdfe-f01989cda2f3" providerId="ADAL" clId="{88BF32B8-1F4C-4AB0-AB27-2794C3A63ADB}" dt="2024-03-12T04:30:13.502" v="2254" actId="1076"/>
          <ac:spMkLst>
            <pc:docMk/>
            <pc:sldMk cId="2739592155" sldId="572"/>
            <ac:spMk id="9" creationId="{998408C3-74C2-93E8-7BA9-301D9013AEB4}"/>
          </ac:spMkLst>
        </pc:spChg>
        <pc:spChg chg="del">
          <ac:chgData name="Nguyen Van Phong 20223802" userId="43c89c20-33be-4dba-bdfe-f01989cda2f3" providerId="ADAL" clId="{88BF32B8-1F4C-4AB0-AB27-2794C3A63ADB}" dt="2024-03-12T04:29:38.179" v="2245" actId="478"/>
          <ac:spMkLst>
            <pc:docMk/>
            <pc:sldMk cId="2739592155" sldId="572"/>
            <ac:spMk id="12" creationId="{E2B51431-C170-EEBD-6505-F2C0B54D9587}"/>
          </ac:spMkLst>
        </pc:spChg>
        <pc:spChg chg="del">
          <ac:chgData name="Nguyen Van Phong 20223802" userId="43c89c20-33be-4dba-bdfe-f01989cda2f3" providerId="ADAL" clId="{88BF32B8-1F4C-4AB0-AB27-2794C3A63ADB}" dt="2024-03-12T04:30:25.068" v="2256" actId="478"/>
          <ac:spMkLst>
            <pc:docMk/>
            <pc:sldMk cId="2739592155" sldId="572"/>
            <ac:spMk id="16" creationId="{9EA99A6C-0DDD-DD36-58F1-A39BA52810E8}"/>
          </ac:spMkLst>
        </pc:spChg>
        <pc:picChg chg="del">
          <ac:chgData name="Nguyen Van Phong 20223802" userId="43c89c20-33be-4dba-bdfe-f01989cda2f3" providerId="ADAL" clId="{88BF32B8-1F4C-4AB0-AB27-2794C3A63ADB}" dt="2024-03-12T04:27:05.792" v="2221" actId="478"/>
          <ac:picMkLst>
            <pc:docMk/>
            <pc:sldMk cId="2739592155" sldId="572"/>
            <ac:picMk id="11" creationId="{8C2148DF-E161-9057-C15B-82453599D442}"/>
          </ac:picMkLst>
        </pc:picChg>
      </pc:sldChg>
      <pc:sldChg chg="del">
        <pc:chgData name="Nguyen Van Phong 20223802" userId="43c89c20-33be-4dba-bdfe-f01989cda2f3" providerId="ADAL" clId="{88BF32B8-1F4C-4AB0-AB27-2794C3A63ADB}" dt="2024-03-12T04:30:38.418" v="2259" actId="2696"/>
        <pc:sldMkLst>
          <pc:docMk/>
          <pc:sldMk cId="2911613828" sldId="573"/>
        </pc:sldMkLst>
      </pc:sldChg>
      <pc:sldChg chg="modSp mod ord">
        <pc:chgData name="Nguyen Van Phong 20223802" userId="43c89c20-33be-4dba-bdfe-f01989cda2f3" providerId="ADAL" clId="{88BF32B8-1F4C-4AB0-AB27-2794C3A63ADB}" dt="2024-03-12T04:11:23.931" v="2004" actId="1076"/>
        <pc:sldMkLst>
          <pc:docMk/>
          <pc:sldMk cId="2637912673" sldId="574"/>
        </pc:sldMkLst>
        <pc:spChg chg="mod">
          <ac:chgData name="Nguyen Van Phong 20223802" userId="43c89c20-33be-4dba-bdfe-f01989cda2f3" providerId="ADAL" clId="{88BF32B8-1F4C-4AB0-AB27-2794C3A63ADB}" dt="2024-03-12T04:10:01.527" v="1964" actId="1076"/>
          <ac:spMkLst>
            <pc:docMk/>
            <pc:sldMk cId="2637912673" sldId="574"/>
            <ac:spMk id="53" creationId="{095399F0-AE1E-F765-9B8B-2DDA4B49E0AF}"/>
          </ac:spMkLst>
        </pc:spChg>
        <pc:spChg chg="mod">
          <ac:chgData name="Nguyen Van Phong 20223802" userId="43c89c20-33be-4dba-bdfe-f01989cda2f3" providerId="ADAL" clId="{88BF32B8-1F4C-4AB0-AB27-2794C3A63ADB}" dt="2024-03-12T04:10:39.778" v="1978" actId="20577"/>
          <ac:spMkLst>
            <pc:docMk/>
            <pc:sldMk cId="2637912673" sldId="574"/>
            <ac:spMk id="55" creationId="{87D58CCB-25F7-40FA-6252-E5A96C534E61}"/>
          </ac:spMkLst>
        </pc:spChg>
        <pc:spChg chg="mod">
          <ac:chgData name="Nguyen Van Phong 20223802" userId="43c89c20-33be-4dba-bdfe-f01989cda2f3" providerId="ADAL" clId="{88BF32B8-1F4C-4AB0-AB27-2794C3A63ADB}" dt="2024-03-12T04:11:23.931" v="2004" actId="1076"/>
          <ac:spMkLst>
            <pc:docMk/>
            <pc:sldMk cId="2637912673" sldId="574"/>
            <ac:spMk id="56" creationId="{7627BBBA-300B-DDF4-076D-037CC80B8DD9}"/>
          </ac:spMkLst>
        </pc:spChg>
        <pc:spChg chg="mod">
          <ac:chgData name="Nguyen Van Phong 20223802" userId="43c89c20-33be-4dba-bdfe-f01989cda2f3" providerId="ADAL" clId="{88BF32B8-1F4C-4AB0-AB27-2794C3A63ADB}" dt="2024-03-12T04:10:55.005" v="1996" actId="20577"/>
          <ac:spMkLst>
            <pc:docMk/>
            <pc:sldMk cId="2637912673" sldId="574"/>
            <ac:spMk id="63" creationId="{CB24ED6F-2DAF-F2BB-6B83-179449E1EFCD}"/>
          </ac:spMkLst>
        </pc:spChg>
        <pc:spChg chg="mod">
          <ac:chgData name="Nguyen Van Phong 20223802" userId="43c89c20-33be-4dba-bdfe-f01989cda2f3" providerId="ADAL" clId="{88BF32B8-1F4C-4AB0-AB27-2794C3A63ADB}" dt="2024-03-12T04:09:56.832" v="1963" actId="1076"/>
          <ac:spMkLst>
            <pc:docMk/>
            <pc:sldMk cId="2637912673" sldId="574"/>
            <ac:spMk id="65" creationId="{760CDA37-DE00-2F70-4D03-41A8F7934356}"/>
          </ac:spMkLst>
        </pc:spChg>
      </pc:sldChg>
      <pc:sldChg chg="del">
        <pc:chgData name="Nguyen Van Phong 20223802" userId="43c89c20-33be-4dba-bdfe-f01989cda2f3" providerId="ADAL" clId="{88BF32B8-1F4C-4AB0-AB27-2794C3A63ADB}" dt="2024-03-12T04:30:31.549" v="2257" actId="2696"/>
        <pc:sldMkLst>
          <pc:docMk/>
          <pc:sldMk cId="1214979434" sldId="575"/>
        </pc:sldMkLst>
      </pc:sldChg>
      <pc:sldChg chg="modSp mod ord">
        <pc:chgData name="Nguyen Van Phong 20223802" userId="43c89c20-33be-4dba-bdfe-f01989cda2f3" providerId="ADAL" clId="{88BF32B8-1F4C-4AB0-AB27-2794C3A63ADB}" dt="2024-03-12T03:48:25.782" v="1313" actId="20577"/>
        <pc:sldMkLst>
          <pc:docMk/>
          <pc:sldMk cId="3472354155" sldId="578"/>
        </pc:sldMkLst>
        <pc:spChg chg="mod">
          <ac:chgData name="Nguyen Van Phong 20223802" userId="43c89c20-33be-4dba-bdfe-f01989cda2f3" providerId="ADAL" clId="{88BF32B8-1F4C-4AB0-AB27-2794C3A63ADB}" dt="2024-03-12T02:12:42.630" v="693" actId="20577"/>
          <ac:spMkLst>
            <pc:docMk/>
            <pc:sldMk cId="3472354155" sldId="578"/>
            <ac:spMk id="10" creationId="{2A52B3E0-A46F-6823-7A40-C76F7A0FEFC3}"/>
          </ac:spMkLst>
        </pc:spChg>
        <pc:spChg chg="mod">
          <ac:chgData name="Nguyen Van Phong 20223802" userId="43c89c20-33be-4dba-bdfe-f01989cda2f3" providerId="ADAL" clId="{88BF32B8-1F4C-4AB0-AB27-2794C3A63ADB}" dt="2024-03-12T02:14:32.507" v="755" actId="20577"/>
          <ac:spMkLst>
            <pc:docMk/>
            <pc:sldMk cId="3472354155" sldId="578"/>
            <ac:spMk id="15" creationId="{1F787A46-510C-3C18-DCC4-B5CAF1922878}"/>
          </ac:spMkLst>
        </pc:spChg>
        <pc:spChg chg="mod">
          <ac:chgData name="Nguyen Van Phong 20223802" userId="43c89c20-33be-4dba-bdfe-f01989cda2f3" providerId="ADAL" clId="{88BF32B8-1F4C-4AB0-AB27-2794C3A63ADB}" dt="2024-03-12T03:43:58.631" v="1062" actId="20577"/>
          <ac:spMkLst>
            <pc:docMk/>
            <pc:sldMk cId="3472354155" sldId="578"/>
            <ac:spMk id="16" creationId="{9D382DB7-F3F0-0FC1-E3AC-80C3AAA56B61}"/>
          </ac:spMkLst>
        </pc:spChg>
        <pc:spChg chg="mod">
          <ac:chgData name="Nguyen Van Phong 20223802" userId="43c89c20-33be-4dba-bdfe-f01989cda2f3" providerId="ADAL" clId="{88BF32B8-1F4C-4AB0-AB27-2794C3A63ADB}" dt="2024-03-12T03:44:33.178" v="1139" actId="20577"/>
          <ac:spMkLst>
            <pc:docMk/>
            <pc:sldMk cId="3472354155" sldId="578"/>
            <ac:spMk id="17" creationId="{204C3A87-FE41-CC09-C7B2-2922E35C36F1}"/>
          </ac:spMkLst>
        </pc:spChg>
        <pc:spChg chg="mod">
          <ac:chgData name="Nguyen Van Phong 20223802" userId="43c89c20-33be-4dba-bdfe-f01989cda2f3" providerId="ADAL" clId="{88BF32B8-1F4C-4AB0-AB27-2794C3A63ADB}" dt="2024-03-12T03:48:25.782" v="1313" actId="20577"/>
          <ac:spMkLst>
            <pc:docMk/>
            <pc:sldMk cId="3472354155" sldId="578"/>
            <ac:spMk id="18" creationId="{D35D9E19-FF8D-A346-FC8F-BE2169808C29}"/>
          </ac:spMkLst>
        </pc:spChg>
      </pc:sldChg>
      <pc:sldChg chg="modSp mod ord">
        <pc:chgData name="Nguyen Van Phong 20223802" userId="43c89c20-33be-4dba-bdfe-f01989cda2f3" providerId="ADAL" clId="{88BF32B8-1F4C-4AB0-AB27-2794C3A63ADB}" dt="2024-03-12T02:11:38.708" v="623" actId="20577"/>
        <pc:sldMkLst>
          <pc:docMk/>
          <pc:sldMk cId="656207429" sldId="579"/>
        </pc:sldMkLst>
        <pc:spChg chg="mod">
          <ac:chgData name="Nguyen Van Phong 20223802" userId="43c89c20-33be-4dba-bdfe-f01989cda2f3" providerId="ADAL" clId="{88BF32B8-1F4C-4AB0-AB27-2794C3A63ADB}" dt="2024-03-12T02:11:38.708" v="623" actId="20577"/>
          <ac:spMkLst>
            <pc:docMk/>
            <pc:sldMk cId="656207429" sldId="579"/>
            <ac:spMk id="10" creationId="{2A52B3E0-A46F-6823-7A40-C76F7A0FEFC3}"/>
          </ac:spMkLst>
        </pc:spChg>
      </pc:sldChg>
      <pc:sldChg chg="modSp mod ord">
        <pc:chgData name="Nguyen Van Phong 20223802" userId="43c89c20-33be-4dba-bdfe-f01989cda2f3" providerId="ADAL" clId="{88BF32B8-1F4C-4AB0-AB27-2794C3A63ADB}" dt="2024-03-12T03:48:37.368" v="1318" actId="20577"/>
        <pc:sldMkLst>
          <pc:docMk/>
          <pc:sldMk cId="4243651916" sldId="580"/>
        </pc:sldMkLst>
        <pc:spChg chg="mod">
          <ac:chgData name="Nguyen Van Phong 20223802" userId="43c89c20-33be-4dba-bdfe-f01989cda2f3" providerId="ADAL" clId="{88BF32B8-1F4C-4AB0-AB27-2794C3A63ADB}" dt="2024-03-12T02:12:33.412" v="691" actId="20577"/>
          <ac:spMkLst>
            <pc:docMk/>
            <pc:sldMk cId="4243651916" sldId="580"/>
            <ac:spMk id="10" creationId="{2A52B3E0-A46F-6823-7A40-C76F7A0FEFC3}"/>
          </ac:spMkLst>
        </pc:spChg>
        <pc:spChg chg="mod">
          <ac:chgData name="Nguyen Van Phong 20223802" userId="43c89c20-33be-4dba-bdfe-f01989cda2f3" providerId="ADAL" clId="{88BF32B8-1F4C-4AB0-AB27-2794C3A63ADB}" dt="2024-03-12T02:15:23.657" v="823" actId="20577"/>
          <ac:spMkLst>
            <pc:docMk/>
            <pc:sldMk cId="4243651916" sldId="580"/>
            <ac:spMk id="15" creationId="{1F787A46-510C-3C18-DCC4-B5CAF1922878}"/>
          </ac:spMkLst>
        </pc:spChg>
        <pc:spChg chg="mod">
          <ac:chgData name="Nguyen Van Phong 20223802" userId="43c89c20-33be-4dba-bdfe-f01989cda2f3" providerId="ADAL" clId="{88BF32B8-1F4C-4AB0-AB27-2794C3A63ADB}" dt="2024-03-12T03:45:36.263" v="1181" actId="20577"/>
          <ac:spMkLst>
            <pc:docMk/>
            <pc:sldMk cId="4243651916" sldId="580"/>
            <ac:spMk id="16" creationId="{9D382DB7-F3F0-0FC1-E3AC-80C3AAA56B61}"/>
          </ac:spMkLst>
        </pc:spChg>
        <pc:spChg chg="mod">
          <ac:chgData name="Nguyen Van Phong 20223802" userId="43c89c20-33be-4dba-bdfe-f01989cda2f3" providerId="ADAL" clId="{88BF32B8-1F4C-4AB0-AB27-2794C3A63ADB}" dt="2024-03-12T03:47:34.476" v="1256" actId="20577"/>
          <ac:spMkLst>
            <pc:docMk/>
            <pc:sldMk cId="4243651916" sldId="580"/>
            <ac:spMk id="17" creationId="{204C3A87-FE41-CC09-C7B2-2922E35C36F1}"/>
          </ac:spMkLst>
        </pc:spChg>
        <pc:spChg chg="mod">
          <ac:chgData name="Nguyen Van Phong 20223802" userId="43c89c20-33be-4dba-bdfe-f01989cda2f3" providerId="ADAL" clId="{88BF32B8-1F4C-4AB0-AB27-2794C3A63ADB}" dt="2024-03-12T03:48:37.368" v="1318" actId="20577"/>
          <ac:spMkLst>
            <pc:docMk/>
            <pc:sldMk cId="4243651916" sldId="580"/>
            <ac:spMk id="18" creationId="{D35D9E19-FF8D-A346-FC8F-BE2169808C29}"/>
          </ac:spMkLst>
        </pc:spChg>
      </pc:sldChg>
      <pc:sldChg chg="modSp mod ord">
        <pc:chgData name="Nguyen Van Phong 20223802" userId="43c89c20-33be-4dba-bdfe-f01989cda2f3" providerId="ADAL" clId="{88BF32B8-1F4C-4AB0-AB27-2794C3A63ADB}" dt="2024-03-12T02:15:50.331" v="880" actId="20577"/>
        <pc:sldMkLst>
          <pc:docMk/>
          <pc:sldMk cId="3954402169" sldId="581"/>
        </pc:sldMkLst>
        <pc:spChg chg="mod">
          <ac:chgData name="Nguyen Van Phong 20223802" userId="43c89c20-33be-4dba-bdfe-f01989cda2f3" providerId="ADAL" clId="{88BF32B8-1F4C-4AB0-AB27-2794C3A63ADB}" dt="2024-03-12T02:15:50.331" v="880" actId="20577"/>
          <ac:spMkLst>
            <pc:docMk/>
            <pc:sldMk cId="3954402169" sldId="581"/>
            <ac:spMk id="15" creationId="{1F787A46-510C-3C18-DCC4-B5CAF1922878}"/>
          </ac:spMkLst>
        </pc:spChg>
      </pc:sldChg>
      <pc:sldChg chg="modSp mod ord">
        <pc:chgData name="Nguyen Van Phong 20223802" userId="43c89c20-33be-4dba-bdfe-f01989cda2f3" providerId="ADAL" clId="{88BF32B8-1F4C-4AB0-AB27-2794C3A63ADB}" dt="2024-03-12T04:08:48.064" v="1910"/>
        <pc:sldMkLst>
          <pc:docMk/>
          <pc:sldMk cId="1897027642" sldId="582"/>
        </pc:sldMkLst>
        <pc:spChg chg="mod">
          <ac:chgData name="Nguyen Van Phong 20223802" userId="43c89c20-33be-4dba-bdfe-f01989cda2f3" providerId="ADAL" clId="{88BF32B8-1F4C-4AB0-AB27-2794C3A63ADB}" dt="2024-03-12T03:46:31.109" v="1223" actId="20577"/>
          <ac:spMkLst>
            <pc:docMk/>
            <pc:sldMk cId="1897027642" sldId="582"/>
            <ac:spMk id="10" creationId="{2A52B3E0-A46F-6823-7A40-C76F7A0FEFC3}"/>
          </ac:spMkLst>
        </pc:spChg>
        <pc:spChg chg="mod">
          <ac:chgData name="Nguyen Van Phong 20223802" userId="43c89c20-33be-4dba-bdfe-f01989cda2f3" providerId="ADAL" clId="{88BF32B8-1F4C-4AB0-AB27-2794C3A63ADB}" dt="2024-03-12T03:47:05.332" v="1239" actId="20577"/>
          <ac:spMkLst>
            <pc:docMk/>
            <pc:sldMk cId="1897027642" sldId="582"/>
            <ac:spMk id="15" creationId="{1F787A46-510C-3C18-DCC4-B5CAF1922878}"/>
          </ac:spMkLst>
        </pc:spChg>
        <pc:spChg chg="mod">
          <ac:chgData name="Nguyen Van Phong 20223802" userId="43c89c20-33be-4dba-bdfe-f01989cda2f3" providerId="ADAL" clId="{88BF32B8-1F4C-4AB0-AB27-2794C3A63ADB}" dt="2024-03-12T03:45:54.369" v="1194" actId="20577"/>
          <ac:spMkLst>
            <pc:docMk/>
            <pc:sldMk cId="1897027642" sldId="582"/>
            <ac:spMk id="16" creationId="{9D382DB7-F3F0-0FC1-E3AC-80C3AAA56B61}"/>
          </ac:spMkLst>
        </pc:spChg>
        <pc:spChg chg="mod">
          <ac:chgData name="Nguyen Van Phong 20223802" userId="43c89c20-33be-4dba-bdfe-f01989cda2f3" providerId="ADAL" clId="{88BF32B8-1F4C-4AB0-AB27-2794C3A63ADB}" dt="2024-03-12T03:47:58.519" v="1285" actId="20577"/>
          <ac:spMkLst>
            <pc:docMk/>
            <pc:sldMk cId="1897027642" sldId="582"/>
            <ac:spMk id="17" creationId="{204C3A87-FE41-CC09-C7B2-2922E35C36F1}"/>
          </ac:spMkLst>
        </pc:spChg>
        <pc:spChg chg="mod">
          <ac:chgData name="Nguyen Van Phong 20223802" userId="43c89c20-33be-4dba-bdfe-f01989cda2f3" providerId="ADAL" clId="{88BF32B8-1F4C-4AB0-AB27-2794C3A63ADB}" dt="2024-03-12T03:48:59.230" v="1331" actId="1076"/>
          <ac:spMkLst>
            <pc:docMk/>
            <pc:sldMk cId="1897027642" sldId="582"/>
            <ac:spMk id="18" creationId="{D35D9E19-FF8D-A346-FC8F-BE2169808C29}"/>
          </ac:spMkLst>
        </pc:spChg>
      </pc:sldChg>
      <pc:sldChg chg="modSp mod ord">
        <pc:chgData name="Nguyen Van Phong 20223802" userId="43c89c20-33be-4dba-bdfe-f01989cda2f3" providerId="ADAL" clId="{88BF32B8-1F4C-4AB0-AB27-2794C3A63ADB}" dt="2024-03-12T03:48:48.847" v="1324" actId="1076"/>
        <pc:sldMkLst>
          <pc:docMk/>
          <pc:sldMk cId="3591645249" sldId="583"/>
        </pc:sldMkLst>
        <pc:spChg chg="mod">
          <ac:chgData name="Nguyen Van Phong 20223802" userId="43c89c20-33be-4dba-bdfe-f01989cda2f3" providerId="ADAL" clId="{88BF32B8-1F4C-4AB0-AB27-2794C3A63ADB}" dt="2024-03-12T03:46:20.148" v="1210" actId="20577"/>
          <ac:spMkLst>
            <pc:docMk/>
            <pc:sldMk cId="3591645249" sldId="583"/>
            <ac:spMk id="10" creationId="{2A52B3E0-A46F-6823-7A40-C76F7A0FEFC3}"/>
          </ac:spMkLst>
        </pc:spChg>
        <pc:spChg chg="mod">
          <ac:chgData name="Nguyen Van Phong 20223802" userId="43c89c20-33be-4dba-bdfe-f01989cda2f3" providerId="ADAL" clId="{88BF32B8-1F4C-4AB0-AB27-2794C3A63ADB}" dt="2024-03-12T03:46:55.398" v="1236" actId="20577"/>
          <ac:spMkLst>
            <pc:docMk/>
            <pc:sldMk cId="3591645249" sldId="583"/>
            <ac:spMk id="15" creationId="{1F787A46-510C-3C18-DCC4-B5CAF1922878}"/>
          </ac:spMkLst>
        </pc:spChg>
        <pc:spChg chg="mod">
          <ac:chgData name="Nguyen Van Phong 20223802" userId="43c89c20-33be-4dba-bdfe-f01989cda2f3" providerId="ADAL" clId="{88BF32B8-1F4C-4AB0-AB27-2794C3A63ADB}" dt="2024-03-12T03:45:44.552" v="1187" actId="20577"/>
          <ac:spMkLst>
            <pc:docMk/>
            <pc:sldMk cId="3591645249" sldId="583"/>
            <ac:spMk id="16" creationId="{9D382DB7-F3F0-0FC1-E3AC-80C3AAA56B61}"/>
          </ac:spMkLst>
        </pc:spChg>
        <pc:spChg chg="mod">
          <ac:chgData name="Nguyen Van Phong 20223802" userId="43c89c20-33be-4dba-bdfe-f01989cda2f3" providerId="ADAL" clId="{88BF32B8-1F4C-4AB0-AB27-2794C3A63ADB}" dt="2024-03-12T03:47:45.177" v="1269" actId="20577"/>
          <ac:spMkLst>
            <pc:docMk/>
            <pc:sldMk cId="3591645249" sldId="583"/>
            <ac:spMk id="17" creationId="{204C3A87-FE41-CC09-C7B2-2922E35C36F1}"/>
          </ac:spMkLst>
        </pc:spChg>
        <pc:spChg chg="mod">
          <ac:chgData name="Nguyen Van Phong 20223802" userId="43c89c20-33be-4dba-bdfe-f01989cda2f3" providerId="ADAL" clId="{88BF32B8-1F4C-4AB0-AB27-2794C3A63ADB}" dt="2024-03-12T03:48:48.847" v="1324" actId="1076"/>
          <ac:spMkLst>
            <pc:docMk/>
            <pc:sldMk cId="3591645249" sldId="583"/>
            <ac:spMk id="18" creationId="{D35D9E19-FF8D-A346-FC8F-BE2169808C29}"/>
          </ac:spMkLst>
        </pc:spChg>
      </pc:sldChg>
      <pc:sldChg chg="modSp mod ord">
        <pc:chgData name="Nguyen Van Phong 20223802" userId="43c89c20-33be-4dba-bdfe-f01989cda2f3" providerId="ADAL" clId="{88BF32B8-1F4C-4AB0-AB27-2794C3A63ADB}" dt="2024-03-12T03:50:06.681" v="1375" actId="20577"/>
        <pc:sldMkLst>
          <pc:docMk/>
          <pc:sldMk cId="3744899805" sldId="584"/>
        </pc:sldMkLst>
        <pc:spChg chg="mod">
          <ac:chgData name="Nguyen Van Phong 20223802" userId="43c89c20-33be-4dba-bdfe-f01989cda2f3" providerId="ADAL" clId="{88BF32B8-1F4C-4AB0-AB27-2794C3A63ADB}" dt="2024-03-12T03:50:06.681" v="1375" actId="20577"/>
          <ac:spMkLst>
            <pc:docMk/>
            <pc:sldMk cId="3744899805" sldId="584"/>
            <ac:spMk id="16" creationId="{9D382DB7-F3F0-0FC1-E3AC-80C3AAA56B61}"/>
          </ac:spMkLst>
        </pc:spChg>
      </pc:sldChg>
      <pc:sldChg chg="modSp mod ord">
        <pc:chgData name="Nguyen Van Phong 20223802" userId="43c89c20-33be-4dba-bdfe-f01989cda2f3" providerId="ADAL" clId="{88BF32B8-1F4C-4AB0-AB27-2794C3A63ADB}" dt="2024-03-12T04:09:12.360" v="1953" actId="20577"/>
        <pc:sldMkLst>
          <pc:docMk/>
          <pc:sldMk cId="897258664" sldId="585"/>
        </pc:sldMkLst>
        <pc:spChg chg="mod">
          <ac:chgData name="Nguyen Van Phong 20223802" userId="43c89c20-33be-4dba-bdfe-f01989cda2f3" providerId="ADAL" clId="{88BF32B8-1F4C-4AB0-AB27-2794C3A63ADB}" dt="2024-03-12T04:09:12.360" v="1953" actId="20577"/>
          <ac:spMkLst>
            <pc:docMk/>
            <pc:sldMk cId="897258664" sldId="585"/>
            <ac:spMk id="17" creationId="{204C3A87-FE41-CC09-C7B2-2922E35C36F1}"/>
          </ac:spMkLst>
        </pc:spChg>
      </pc:sldChg>
      <pc:sldChg chg="modSp mod ord">
        <pc:chgData name="Nguyen Van Phong 20223802" userId="43c89c20-33be-4dba-bdfe-f01989cda2f3" providerId="ADAL" clId="{88BF32B8-1F4C-4AB0-AB27-2794C3A63ADB}" dt="2024-03-12T04:13:27.063" v="2104" actId="1076"/>
        <pc:sldMkLst>
          <pc:docMk/>
          <pc:sldMk cId="1878591361" sldId="586"/>
        </pc:sldMkLst>
        <pc:spChg chg="mod">
          <ac:chgData name="Nguyen Van Phong 20223802" userId="43c89c20-33be-4dba-bdfe-f01989cda2f3" providerId="ADAL" clId="{88BF32B8-1F4C-4AB0-AB27-2794C3A63ADB}" dt="2024-03-12T04:13:25.192" v="2103" actId="1076"/>
          <ac:spMkLst>
            <pc:docMk/>
            <pc:sldMk cId="1878591361" sldId="586"/>
            <ac:spMk id="7" creationId="{09917797-D9BA-864F-2BA0-795C23889BA6}"/>
          </ac:spMkLst>
        </pc:spChg>
        <pc:spChg chg="mod">
          <ac:chgData name="Nguyen Van Phong 20223802" userId="43c89c20-33be-4dba-bdfe-f01989cda2f3" providerId="ADAL" clId="{88BF32B8-1F4C-4AB0-AB27-2794C3A63ADB}" dt="2024-03-12T04:13:27.063" v="2104" actId="1076"/>
          <ac:spMkLst>
            <pc:docMk/>
            <pc:sldMk cId="1878591361" sldId="586"/>
            <ac:spMk id="18" creationId="{D35D9E19-FF8D-A346-FC8F-BE2169808C29}"/>
          </ac:spMkLst>
        </pc:spChg>
      </pc:sldChg>
      <pc:sldChg chg="modSp mod ord">
        <pc:chgData name="Nguyen Van Phong 20223802" userId="43c89c20-33be-4dba-bdfe-f01989cda2f3" providerId="ADAL" clId="{88BF32B8-1F4C-4AB0-AB27-2794C3A63ADB}" dt="2024-03-12T04:11:47.576" v="2006"/>
        <pc:sldMkLst>
          <pc:docMk/>
          <pc:sldMk cId="2899986707" sldId="587"/>
        </pc:sldMkLst>
        <pc:spChg chg="mod">
          <ac:chgData name="Nguyen Van Phong 20223802" userId="43c89c20-33be-4dba-bdfe-f01989cda2f3" providerId="ADAL" clId="{88BF32B8-1F4C-4AB0-AB27-2794C3A63ADB}" dt="2024-03-12T03:46:39.307" v="1232" actId="20577"/>
          <ac:spMkLst>
            <pc:docMk/>
            <pc:sldMk cId="2899986707" sldId="587"/>
            <ac:spMk id="10" creationId="{2A52B3E0-A46F-6823-7A40-C76F7A0FEFC3}"/>
          </ac:spMkLst>
        </pc:spChg>
        <pc:spChg chg="mod">
          <ac:chgData name="Nguyen Van Phong 20223802" userId="43c89c20-33be-4dba-bdfe-f01989cda2f3" providerId="ADAL" clId="{88BF32B8-1F4C-4AB0-AB27-2794C3A63ADB}" dt="2024-03-12T03:47:13.586" v="1244" actId="20577"/>
          <ac:spMkLst>
            <pc:docMk/>
            <pc:sldMk cId="2899986707" sldId="587"/>
            <ac:spMk id="15" creationId="{1F787A46-510C-3C18-DCC4-B5CAF1922878}"/>
          </ac:spMkLst>
        </pc:spChg>
        <pc:spChg chg="mod">
          <ac:chgData name="Nguyen Van Phong 20223802" userId="43c89c20-33be-4dba-bdfe-f01989cda2f3" providerId="ADAL" clId="{88BF32B8-1F4C-4AB0-AB27-2794C3A63ADB}" dt="2024-03-12T03:46:04.751" v="1201" actId="20577"/>
          <ac:spMkLst>
            <pc:docMk/>
            <pc:sldMk cId="2899986707" sldId="587"/>
            <ac:spMk id="16" creationId="{9D382DB7-F3F0-0FC1-E3AC-80C3AAA56B61}"/>
          </ac:spMkLst>
        </pc:spChg>
        <pc:spChg chg="mod">
          <ac:chgData name="Nguyen Van Phong 20223802" userId="43c89c20-33be-4dba-bdfe-f01989cda2f3" providerId="ADAL" clId="{88BF32B8-1F4C-4AB0-AB27-2794C3A63ADB}" dt="2024-03-12T03:48:07.198" v="1297" actId="20577"/>
          <ac:spMkLst>
            <pc:docMk/>
            <pc:sldMk cId="2899986707" sldId="587"/>
            <ac:spMk id="17" creationId="{204C3A87-FE41-CC09-C7B2-2922E35C36F1}"/>
          </ac:spMkLst>
        </pc:spChg>
        <pc:spChg chg="mod">
          <ac:chgData name="Nguyen Van Phong 20223802" userId="43c89c20-33be-4dba-bdfe-f01989cda2f3" providerId="ADAL" clId="{88BF32B8-1F4C-4AB0-AB27-2794C3A63ADB}" dt="2024-03-12T03:49:28.664" v="1339" actId="255"/>
          <ac:spMkLst>
            <pc:docMk/>
            <pc:sldMk cId="2899986707" sldId="587"/>
            <ac:spMk id="18" creationId="{D35D9E19-FF8D-A346-FC8F-BE2169808C29}"/>
          </ac:spMkLst>
        </pc:spChg>
      </pc:sldChg>
      <pc:sldChg chg="addSp delSp modSp add mod addAnim delAnim modAnim">
        <pc:chgData name="Nguyen Van Phong 20223802" userId="43c89c20-33be-4dba-bdfe-f01989cda2f3" providerId="ADAL" clId="{88BF32B8-1F4C-4AB0-AB27-2794C3A63ADB}" dt="2024-03-12T04:08:25.452" v="1908" actId="1076"/>
        <pc:sldMkLst>
          <pc:docMk/>
          <pc:sldMk cId="1586572850" sldId="588"/>
        </pc:sldMkLst>
        <pc:spChg chg="del">
          <ac:chgData name="Nguyen Van Phong 20223802" userId="43c89c20-33be-4dba-bdfe-f01989cda2f3" providerId="ADAL" clId="{88BF32B8-1F4C-4AB0-AB27-2794C3A63ADB}" dt="2024-03-12T04:06:58.705" v="1851" actId="478"/>
          <ac:spMkLst>
            <pc:docMk/>
            <pc:sldMk cId="1586572850" sldId="588"/>
            <ac:spMk id="6" creationId="{AFD47512-6BF8-4B1A-8696-7C645FC57964}"/>
          </ac:spMkLst>
        </pc:spChg>
        <pc:spChg chg="mod">
          <ac:chgData name="Nguyen Van Phong 20223802" userId="43c89c20-33be-4dba-bdfe-f01989cda2f3" providerId="ADAL" clId="{88BF32B8-1F4C-4AB0-AB27-2794C3A63ADB}" dt="2024-03-12T04:08:20.405" v="1907" actId="1076"/>
          <ac:spMkLst>
            <pc:docMk/>
            <pc:sldMk cId="1586572850" sldId="588"/>
            <ac:spMk id="11" creationId="{284F920D-1078-4011-FEFD-0DB0163347CD}"/>
          </ac:spMkLst>
        </pc:spChg>
        <pc:spChg chg="mod">
          <ac:chgData name="Nguyen Van Phong 20223802" userId="43c89c20-33be-4dba-bdfe-f01989cda2f3" providerId="ADAL" clId="{88BF32B8-1F4C-4AB0-AB27-2794C3A63ADB}" dt="2024-03-12T04:07:12.253" v="1856" actId="1076"/>
          <ac:spMkLst>
            <pc:docMk/>
            <pc:sldMk cId="1586572850" sldId="588"/>
            <ac:spMk id="13" creationId="{37B3913F-6274-2733-2A47-D82F62E78A77}"/>
          </ac:spMkLst>
        </pc:spChg>
        <pc:spChg chg="del">
          <ac:chgData name="Nguyen Van Phong 20223802" userId="43c89c20-33be-4dba-bdfe-f01989cda2f3" providerId="ADAL" clId="{88BF32B8-1F4C-4AB0-AB27-2794C3A63ADB}" dt="2024-03-12T04:06:56.733" v="1850" actId="478"/>
          <ac:spMkLst>
            <pc:docMk/>
            <pc:sldMk cId="1586572850" sldId="588"/>
            <ac:spMk id="14" creationId="{91E763A3-90C4-FDE3-6F62-89D08EEC4604}"/>
          </ac:spMkLst>
        </pc:spChg>
        <pc:spChg chg="mod">
          <ac:chgData name="Nguyen Van Phong 20223802" userId="43c89c20-33be-4dba-bdfe-f01989cda2f3" providerId="ADAL" clId="{88BF32B8-1F4C-4AB0-AB27-2794C3A63ADB}" dt="2024-03-12T04:08:09.284" v="1905" actId="1076"/>
          <ac:spMkLst>
            <pc:docMk/>
            <pc:sldMk cId="1586572850" sldId="588"/>
            <ac:spMk id="15" creationId="{C14DD87A-9705-44C5-A575-128FE825D501}"/>
          </ac:spMkLst>
        </pc:spChg>
        <pc:spChg chg="del">
          <ac:chgData name="Nguyen Van Phong 20223802" userId="43c89c20-33be-4dba-bdfe-f01989cda2f3" providerId="ADAL" clId="{88BF32B8-1F4C-4AB0-AB27-2794C3A63ADB}" dt="2024-03-12T04:06:49.274" v="1846" actId="478"/>
          <ac:spMkLst>
            <pc:docMk/>
            <pc:sldMk cId="1586572850" sldId="588"/>
            <ac:spMk id="16" creationId="{03B15B6B-7E9C-2E00-91F6-527231374452}"/>
          </ac:spMkLst>
        </pc:spChg>
        <pc:spChg chg="del">
          <ac:chgData name="Nguyen Van Phong 20223802" userId="43c89c20-33be-4dba-bdfe-f01989cda2f3" providerId="ADAL" clId="{88BF32B8-1F4C-4AB0-AB27-2794C3A63ADB}" dt="2024-03-12T04:06:50.510" v="1847" actId="478"/>
          <ac:spMkLst>
            <pc:docMk/>
            <pc:sldMk cId="1586572850" sldId="588"/>
            <ac:spMk id="18" creationId="{7449B90C-48ED-7CC7-7FF9-030976CD1083}"/>
          </ac:spMkLst>
        </pc:spChg>
        <pc:spChg chg="mod">
          <ac:chgData name="Nguyen Van Phong 20223802" userId="43c89c20-33be-4dba-bdfe-f01989cda2f3" providerId="ADAL" clId="{88BF32B8-1F4C-4AB0-AB27-2794C3A63ADB}" dt="2024-03-12T04:08:20.405" v="1907" actId="1076"/>
          <ac:spMkLst>
            <pc:docMk/>
            <pc:sldMk cId="1586572850" sldId="588"/>
            <ac:spMk id="19" creationId="{A9CE8B57-9856-AA7B-5C63-B2E3D4AA4CA8}"/>
          </ac:spMkLst>
        </pc:spChg>
        <pc:spChg chg="mod">
          <ac:chgData name="Nguyen Van Phong 20223802" userId="43c89c20-33be-4dba-bdfe-f01989cda2f3" providerId="ADAL" clId="{88BF32B8-1F4C-4AB0-AB27-2794C3A63ADB}" dt="2024-03-12T04:08:13.950" v="1906" actId="1076"/>
          <ac:spMkLst>
            <pc:docMk/>
            <pc:sldMk cId="1586572850" sldId="588"/>
            <ac:spMk id="23" creationId="{1529ECA7-35D4-4A0A-8532-35D1ABE96045}"/>
          </ac:spMkLst>
        </pc:spChg>
        <pc:spChg chg="mod">
          <ac:chgData name="Nguyen Van Phong 20223802" userId="43c89c20-33be-4dba-bdfe-f01989cda2f3" providerId="ADAL" clId="{88BF32B8-1F4C-4AB0-AB27-2794C3A63ADB}" dt="2024-03-12T04:08:20.405" v="1907" actId="1076"/>
          <ac:spMkLst>
            <pc:docMk/>
            <pc:sldMk cId="1586572850" sldId="588"/>
            <ac:spMk id="24" creationId="{8B190850-05B3-4A87-9267-6C1BCEE356B6}"/>
          </ac:spMkLst>
        </pc:spChg>
        <pc:spChg chg="mod">
          <ac:chgData name="Nguyen Van Phong 20223802" userId="43c89c20-33be-4dba-bdfe-f01989cda2f3" providerId="ADAL" clId="{88BF32B8-1F4C-4AB0-AB27-2794C3A63ADB}" dt="2024-03-12T04:08:25.452" v="1908" actId="1076"/>
          <ac:spMkLst>
            <pc:docMk/>
            <pc:sldMk cId="1586572850" sldId="588"/>
            <ac:spMk id="25" creationId="{B665FF0F-5EA8-46C7-B637-B4EFC3674FAB}"/>
          </ac:spMkLst>
        </pc:spChg>
        <pc:spChg chg="mod">
          <ac:chgData name="Nguyen Van Phong 20223802" userId="43c89c20-33be-4dba-bdfe-f01989cda2f3" providerId="ADAL" clId="{88BF32B8-1F4C-4AB0-AB27-2794C3A63ADB}" dt="2024-03-12T04:05:32.894" v="1803" actId="1076"/>
          <ac:spMkLst>
            <pc:docMk/>
            <pc:sldMk cId="1586572850" sldId="588"/>
            <ac:spMk id="30" creationId="{11CD841D-586C-4524-A530-7025D4185C2B}"/>
          </ac:spMkLst>
        </pc:spChg>
        <pc:spChg chg="mod">
          <ac:chgData name="Nguyen Van Phong 20223802" userId="43c89c20-33be-4dba-bdfe-f01989cda2f3" providerId="ADAL" clId="{88BF32B8-1F4C-4AB0-AB27-2794C3A63ADB}" dt="2024-03-12T04:05:44.952" v="1807" actId="1076"/>
          <ac:spMkLst>
            <pc:docMk/>
            <pc:sldMk cId="1586572850" sldId="588"/>
            <ac:spMk id="31" creationId="{0B4471DF-4DF6-4C69-B164-4C87486FD5D2}"/>
          </ac:spMkLst>
        </pc:spChg>
        <pc:spChg chg="mod">
          <ac:chgData name="Nguyen Van Phong 20223802" userId="43c89c20-33be-4dba-bdfe-f01989cda2f3" providerId="ADAL" clId="{88BF32B8-1F4C-4AB0-AB27-2794C3A63ADB}" dt="2024-03-12T04:06:01.704" v="1838" actId="20577"/>
          <ac:spMkLst>
            <pc:docMk/>
            <pc:sldMk cId="1586572850" sldId="588"/>
            <ac:spMk id="32" creationId="{B62D3237-CAF3-4494-8775-C775AF3042FE}"/>
          </ac:spMkLst>
        </pc:spChg>
        <pc:spChg chg="mod">
          <ac:chgData name="Nguyen Van Phong 20223802" userId="43c89c20-33be-4dba-bdfe-f01989cda2f3" providerId="ADAL" clId="{88BF32B8-1F4C-4AB0-AB27-2794C3A63ADB}" dt="2024-03-12T04:06:20.699" v="1843" actId="14100"/>
          <ac:spMkLst>
            <pc:docMk/>
            <pc:sldMk cId="1586572850" sldId="588"/>
            <ac:spMk id="33" creationId="{4A884B9E-2B34-4748-9191-608F15B7E575}"/>
          </ac:spMkLst>
        </pc:spChg>
        <pc:spChg chg="mod">
          <ac:chgData name="Nguyen Van Phong 20223802" userId="43c89c20-33be-4dba-bdfe-f01989cda2f3" providerId="ADAL" clId="{88BF32B8-1F4C-4AB0-AB27-2794C3A63ADB}" dt="2024-03-12T04:07:33.252" v="1896" actId="20577"/>
          <ac:spMkLst>
            <pc:docMk/>
            <pc:sldMk cId="1586572850" sldId="588"/>
            <ac:spMk id="34" creationId="{6381D81F-0B29-41E9-B314-52C0BBCDEBB3}"/>
          </ac:spMkLst>
        </pc:spChg>
        <pc:spChg chg="mod">
          <ac:chgData name="Nguyen Van Phong 20223802" userId="43c89c20-33be-4dba-bdfe-f01989cda2f3" providerId="ADAL" clId="{88BF32B8-1F4C-4AB0-AB27-2794C3A63ADB}" dt="2024-03-12T04:07:56.451" v="1903" actId="1076"/>
          <ac:spMkLst>
            <pc:docMk/>
            <pc:sldMk cId="1586572850" sldId="588"/>
            <ac:spMk id="35" creationId="{3DCC2702-7084-4940-BDA2-E70DCFF5A799}"/>
          </ac:spMkLst>
        </pc:spChg>
        <pc:spChg chg="del mod">
          <ac:chgData name="Nguyen Van Phong 20223802" userId="43c89c20-33be-4dba-bdfe-f01989cda2f3" providerId="ADAL" clId="{88BF32B8-1F4C-4AB0-AB27-2794C3A63ADB}" dt="2024-03-12T04:04:57.499" v="1762" actId="478"/>
          <ac:spMkLst>
            <pc:docMk/>
            <pc:sldMk cId="1586572850" sldId="588"/>
            <ac:spMk id="36" creationId="{3FE6E448-681B-4502-BF91-3B95B236AE34}"/>
          </ac:spMkLst>
        </pc:spChg>
        <pc:grpChg chg="mod">
          <ac:chgData name="Nguyen Van Phong 20223802" userId="43c89c20-33be-4dba-bdfe-f01989cda2f3" providerId="ADAL" clId="{88BF32B8-1F4C-4AB0-AB27-2794C3A63ADB}" dt="2024-03-12T04:08:13.950" v="1906" actId="1076"/>
          <ac:grpSpMkLst>
            <pc:docMk/>
            <pc:sldMk cId="1586572850" sldId="588"/>
            <ac:grpSpMk id="22" creationId="{FE43446E-4A5E-4956-BF2E-CAF34DFD20E4}"/>
          </ac:grpSpMkLst>
        </pc:grpChg>
        <pc:grpChg chg="mod">
          <ac:chgData name="Nguyen Van Phong 20223802" userId="43c89c20-33be-4dba-bdfe-f01989cda2f3" providerId="ADAL" clId="{88BF32B8-1F4C-4AB0-AB27-2794C3A63ADB}" dt="2024-03-12T04:08:20.405" v="1907" actId="1076"/>
          <ac:grpSpMkLst>
            <pc:docMk/>
            <pc:sldMk cId="1586572850" sldId="588"/>
            <ac:grpSpMk id="26" creationId="{6F288D9F-A7BD-40DA-A632-F0739A8265C1}"/>
          </ac:grpSpMkLst>
        </pc:grpChg>
        <pc:grpChg chg="add del mod">
          <ac:chgData name="Nguyen Van Phong 20223802" userId="43c89c20-33be-4dba-bdfe-f01989cda2f3" providerId="ADAL" clId="{88BF32B8-1F4C-4AB0-AB27-2794C3A63ADB}" dt="2024-03-12T04:08:25.452" v="1908" actId="1076"/>
          <ac:grpSpMkLst>
            <pc:docMk/>
            <pc:sldMk cId="1586572850" sldId="588"/>
            <ac:grpSpMk id="27" creationId="{50BFB48E-DEF3-40D7-BE9C-0EB6238991E6}"/>
          </ac:grpSpMkLst>
        </pc:grpChg>
      </pc:sldChg>
      <pc:sldChg chg="add del ord">
        <pc:chgData name="Nguyen Van Phong 20223802" userId="43c89c20-33be-4dba-bdfe-f01989cda2f3" providerId="ADAL" clId="{88BF32B8-1F4C-4AB0-AB27-2794C3A63ADB}" dt="2024-03-12T02:11:56.783" v="627" actId="47"/>
        <pc:sldMkLst>
          <pc:docMk/>
          <pc:sldMk cId="4266037298" sldId="588"/>
        </pc:sldMkLst>
      </pc:sldChg>
    </pc:docChg>
  </pc:docChgLst>
  <pc:docChgLst>
    <pc:chgData name="Nguyen Van Phong 20223802" userId="43c89c20-33be-4dba-bdfe-f01989cda2f3" providerId="ADAL" clId="{DC3A764D-394A-42FA-8BE4-41A076B48B4A}"/>
    <pc:docChg chg="modSld">
      <pc:chgData name="Nguyen Van Phong 20223802" userId="43c89c20-33be-4dba-bdfe-f01989cda2f3" providerId="ADAL" clId="{DC3A764D-394A-42FA-8BE4-41A076B48B4A}" dt="2022-12-06T13:15:49.683" v="42" actId="1076"/>
      <pc:docMkLst>
        <pc:docMk/>
      </pc:docMkLst>
      <pc:sldChg chg="addSp modSp mod modAnim">
        <pc:chgData name="Nguyen Van Phong 20223802" userId="43c89c20-33be-4dba-bdfe-f01989cda2f3" providerId="ADAL" clId="{DC3A764D-394A-42FA-8BE4-41A076B48B4A}" dt="2022-12-06T13:15:49.683" v="42" actId="1076"/>
        <pc:sldMkLst>
          <pc:docMk/>
          <pc:sldMk cId="110691050" sldId="262"/>
        </pc:sldMkLst>
        <pc:spChg chg="mod">
          <ac:chgData name="Nguyen Van Phong 20223802" userId="43c89c20-33be-4dba-bdfe-f01989cda2f3" providerId="ADAL" clId="{DC3A764D-394A-42FA-8BE4-41A076B48B4A}" dt="2022-12-06T13:15:38.362" v="39" actId="1076"/>
          <ac:spMkLst>
            <pc:docMk/>
            <pc:sldMk cId="110691050" sldId="262"/>
            <ac:spMk id="10" creationId="{E07DC5C3-9B8B-44EA-AEC0-E0AD38A49403}"/>
          </ac:spMkLst>
        </pc:spChg>
        <pc:spChg chg="add mod">
          <ac:chgData name="Nguyen Van Phong 20223802" userId="43c89c20-33be-4dba-bdfe-f01989cda2f3" providerId="ADAL" clId="{DC3A764D-394A-42FA-8BE4-41A076B48B4A}" dt="2022-12-06T13:15:49.683" v="42" actId="1076"/>
          <ac:spMkLst>
            <pc:docMk/>
            <pc:sldMk cId="110691050" sldId="262"/>
            <ac:spMk id="11" creationId="{284F920D-1078-4011-FEFD-0DB0163347CD}"/>
          </ac:spMkLst>
        </pc:spChg>
        <pc:spChg chg="mod">
          <ac:chgData name="Nguyen Van Phong 20223802" userId="43c89c20-33be-4dba-bdfe-f01989cda2f3" providerId="ADAL" clId="{DC3A764D-394A-42FA-8BE4-41A076B48B4A}" dt="2022-12-06T13:15:40.876" v="40" actId="1076"/>
          <ac:spMkLst>
            <pc:docMk/>
            <pc:sldMk cId="110691050" sldId="262"/>
            <ac:spMk id="17" creationId="{5A1DED73-71F2-4A17-8A54-845558A1D30B}"/>
          </ac:spMkLst>
        </pc:spChg>
      </pc:sldChg>
      <pc:sldChg chg="modSp mod">
        <pc:chgData name="Nguyen Van Phong 20223802" userId="43c89c20-33be-4dba-bdfe-f01989cda2f3" providerId="ADAL" clId="{DC3A764D-394A-42FA-8BE4-41A076B48B4A}" dt="2022-12-06T13:13:56.033" v="2" actId="167"/>
        <pc:sldMkLst>
          <pc:docMk/>
          <pc:sldMk cId="2415323122" sldId="570"/>
        </pc:sldMkLst>
        <pc:spChg chg="mod">
          <ac:chgData name="Nguyen Van Phong 20223802" userId="43c89c20-33be-4dba-bdfe-f01989cda2f3" providerId="ADAL" clId="{DC3A764D-394A-42FA-8BE4-41A076B48B4A}" dt="2022-12-06T13:13:53.272" v="1" actId="1076"/>
          <ac:spMkLst>
            <pc:docMk/>
            <pc:sldMk cId="2415323122" sldId="570"/>
            <ac:spMk id="31" creationId="{83118ADD-D296-3AFC-391C-01C65F8282C5}"/>
          </ac:spMkLst>
        </pc:spChg>
        <pc:spChg chg="mod">
          <ac:chgData name="Nguyen Van Phong 20223802" userId="43c89c20-33be-4dba-bdfe-f01989cda2f3" providerId="ADAL" clId="{DC3A764D-394A-42FA-8BE4-41A076B48B4A}" dt="2022-12-06T13:13:48.968" v="0" actId="1076"/>
          <ac:spMkLst>
            <pc:docMk/>
            <pc:sldMk cId="2415323122" sldId="570"/>
            <ac:spMk id="37" creationId="{59FD6056-F3E9-2A61-E8C0-1865E5A5A95F}"/>
          </ac:spMkLst>
        </pc:spChg>
        <pc:picChg chg="ord">
          <ac:chgData name="Nguyen Van Phong 20223802" userId="43c89c20-33be-4dba-bdfe-f01989cda2f3" providerId="ADAL" clId="{DC3A764D-394A-42FA-8BE4-41A076B48B4A}" dt="2022-12-06T13:13:56.033" v="2" actId="167"/>
          <ac:picMkLst>
            <pc:docMk/>
            <pc:sldMk cId="2415323122" sldId="570"/>
            <ac:picMk id="50" creationId="{F8A1A563-931E-5A2C-DC03-DF9DEA9F81A0}"/>
          </ac:picMkLst>
        </pc:picChg>
      </pc:sldChg>
      <pc:sldChg chg="addSp modSp mod modAnim">
        <pc:chgData name="Nguyen Van Phong 20223802" userId="43c89c20-33be-4dba-bdfe-f01989cda2f3" providerId="ADAL" clId="{DC3A764D-394A-42FA-8BE4-41A076B48B4A}" dt="2022-12-06T13:15:10.664" v="38" actId="1076"/>
        <pc:sldMkLst>
          <pc:docMk/>
          <pc:sldMk cId="2621215033" sldId="571"/>
        </pc:sldMkLst>
        <pc:spChg chg="add mod">
          <ac:chgData name="Nguyen Van Phong 20223802" userId="43c89c20-33be-4dba-bdfe-f01989cda2f3" providerId="ADAL" clId="{DC3A764D-394A-42FA-8BE4-41A076B48B4A}" dt="2022-12-06T13:15:10.664" v="38" actId="1076"/>
          <ac:spMkLst>
            <pc:docMk/>
            <pc:sldMk cId="2621215033" sldId="571"/>
            <ac:spMk id="2" creationId="{7AEBE3D3-1CDF-A100-FD19-9A323FB52832}"/>
          </ac:spMkLst>
        </pc:spChg>
        <pc:spChg chg="add mod">
          <ac:chgData name="Nguyen Van Phong 20223802" userId="43c89c20-33be-4dba-bdfe-f01989cda2f3" providerId="ADAL" clId="{DC3A764D-394A-42FA-8BE4-41A076B48B4A}" dt="2022-12-06T13:15:06.960" v="36" actId="1076"/>
          <ac:spMkLst>
            <pc:docMk/>
            <pc:sldMk cId="2621215033" sldId="571"/>
            <ac:spMk id="4" creationId="{F3AF9E8B-13C1-7835-44E7-D8600639580B}"/>
          </ac:spMkLst>
        </pc:spChg>
        <pc:spChg chg="add mod">
          <ac:chgData name="Nguyen Van Phong 20223802" userId="43c89c20-33be-4dba-bdfe-f01989cda2f3" providerId="ADAL" clId="{DC3A764D-394A-42FA-8BE4-41A076B48B4A}" dt="2022-12-06T13:15:00.243" v="33" actId="1076"/>
          <ac:spMkLst>
            <pc:docMk/>
            <pc:sldMk cId="2621215033" sldId="571"/>
            <ac:spMk id="6" creationId="{14948BE4-6B67-EE08-EF62-DBE7632D1B7C}"/>
          </ac:spMkLst>
        </pc:spChg>
        <pc:spChg chg="add mod">
          <ac:chgData name="Nguyen Van Phong 20223802" userId="43c89c20-33be-4dba-bdfe-f01989cda2f3" providerId="ADAL" clId="{DC3A764D-394A-42FA-8BE4-41A076B48B4A}" dt="2022-12-06T13:15:03.292" v="35" actId="1076"/>
          <ac:spMkLst>
            <pc:docMk/>
            <pc:sldMk cId="2621215033" sldId="571"/>
            <ac:spMk id="7" creationId="{73F22A61-CBAD-0B52-3C61-253391742804}"/>
          </ac:spMkLst>
        </pc:spChg>
        <pc:spChg chg="add mod">
          <ac:chgData name="Nguyen Van Phong 20223802" userId="43c89c20-33be-4dba-bdfe-f01989cda2f3" providerId="ADAL" clId="{DC3A764D-394A-42FA-8BE4-41A076B48B4A}" dt="2022-12-06T13:15:09.252" v="37" actId="1076"/>
          <ac:spMkLst>
            <pc:docMk/>
            <pc:sldMk cId="2621215033" sldId="571"/>
            <ac:spMk id="8" creationId="{45119E4B-4628-5D48-D7EB-93566DF3F6E0}"/>
          </ac:spMkLst>
        </pc:spChg>
        <pc:spChg chg="add mod">
          <ac:chgData name="Nguyen Van Phong 20223802" userId="43c89c20-33be-4dba-bdfe-f01989cda2f3" providerId="ADAL" clId="{DC3A764D-394A-42FA-8BE4-41A076B48B4A}" dt="2022-12-06T13:14:58.892" v="32" actId="1076"/>
          <ac:spMkLst>
            <pc:docMk/>
            <pc:sldMk cId="2621215033" sldId="571"/>
            <ac:spMk id="9" creationId="{AC344A5F-B300-F50D-55DD-012D356DA157}"/>
          </ac:spMkLst>
        </pc:spChg>
        <pc:spChg chg="add mod">
          <ac:chgData name="Nguyen Van Phong 20223802" userId="43c89c20-33be-4dba-bdfe-f01989cda2f3" providerId="ADAL" clId="{DC3A764D-394A-42FA-8BE4-41A076B48B4A}" dt="2022-12-06T13:14:56.991" v="31" actId="1076"/>
          <ac:spMkLst>
            <pc:docMk/>
            <pc:sldMk cId="2621215033" sldId="571"/>
            <ac:spMk id="10" creationId="{ED3331CA-BA7D-340A-450D-35184A845A56}"/>
          </ac:spMkLst>
        </pc:spChg>
      </pc:sldChg>
      <pc:sldChg chg="modSp mod">
        <pc:chgData name="Nguyen Van Phong 20223802" userId="43c89c20-33be-4dba-bdfe-f01989cda2f3" providerId="ADAL" clId="{DC3A764D-394A-42FA-8BE4-41A076B48B4A}" dt="2022-12-06T13:14:05.035" v="3" actId="1076"/>
        <pc:sldMkLst>
          <pc:docMk/>
          <pc:sldMk cId="2739592155" sldId="572"/>
        </pc:sldMkLst>
        <pc:spChg chg="mod">
          <ac:chgData name="Nguyen Van Phong 20223802" userId="43c89c20-33be-4dba-bdfe-f01989cda2f3" providerId="ADAL" clId="{DC3A764D-394A-42FA-8BE4-41A076B48B4A}" dt="2022-12-06T13:14:05.035" v="3" actId="1076"/>
          <ac:spMkLst>
            <pc:docMk/>
            <pc:sldMk cId="2739592155" sldId="572"/>
            <ac:spMk id="12" creationId="{E2B51431-C170-EEBD-6505-F2C0B54D9587}"/>
          </ac:spMkLst>
        </pc:spChg>
      </pc:sldChg>
      <pc:sldChg chg="addSp modSp mod modAnim">
        <pc:chgData name="Nguyen Van Phong 20223802" userId="43c89c20-33be-4dba-bdfe-f01989cda2f3" providerId="ADAL" clId="{DC3A764D-394A-42FA-8BE4-41A076B48B4A}" dt="2022-12-06T13:14:36.690" v="22" actId="1076"/>
        <pc:sldMkLst>
          <pc:docMk/>
          <pc:sldMk cId="1214979434" sldId="575"/>
        </pc:sldMkLst>
        <pc:spChg chg="add mod">
          <ac:chgData name="Nguyen Van Phong 20223802" userId="43c89c20-33be-4dba-bdfe-f01989cda2f3" providerId="ADAL" clId="{DC3A764D-394A-42FA-8BE4-41A076B48B4A}" dt="2022-12-06T13:14:15.832" v="13" actId="1076"/>
          <ac:spMkLst>
            <pc:docMk/>
            <pc:sldMk cId="1214979434" sldId="575"/>
            <ac:spMk id="2" creationId="{DC48AF16-3201-B3CD-F767-27F3488FC12A}"/>
          </ac:spMkLst>
        </pc:spChg>
        <pc:spChg chg="add mod">
          <ac:chgData name="Nguyen Van Phong 20223802" userId="43c89c20-33be-4dba-bdfe-f01989cda2f3" providerId="ADAL" clId="{DC3A764D-394A-42FA-8BE4-41A076B48B4A}" dt="2022-12-06T13:14:14.839" v="12" actId="1076"/>
          <ac:spMkLst>
            <pc:docMk/>
            <pc:sldMk cId="1214979434" sldId="575"/>
            <ac:spMk id="3" creationId="{A2AFDA2E-FD4E-A34B-9B60-CC9A78253F56}"/>
          </ac:spMkLst>
        </pc:spChg>
        <pc:spChg chg="add mod">
          <ac:chgData name="Nguyen Van Phong 20223802" userId="43c89c20-33be-4dba-bdfe-f01989cda2f3" providerId="ADAL" clId="{DC3A764D-394A-42FA-8BE4-41A076B48B4A}" dt="2022-12-06T13:14:36.690" v="22" actId="1076"/>
          <ac:spMkLst>
            <pc:docMk/>
            <pc:sldMk cId="1214979434" sldId="575"/>
            <ac:spMk id="4" creationId="{21995D09-321E-50AA-54DB-A73495AF14AF}"/>
          </ac:spMkLst>
        </pc:spChg>
        <pc:spChg chg="add mod">
          <ac:chgData name="Nguyen Van Phong 20223802" userId="43c89c20-33be-4dba-bdfe-f01989cda2f3" providerId="ADAL" clId="{DC3A764D-394A-42FA-8BE4-41A076B48B4A}" dt="2022-12-06T13:14:33.242" v="21" actId="1076"/>
          <ac:spMkLst>
            <pc:docMk/>
            <pc:sldMk cId="1214979434" sldId="575"/>
            <ac:spMk id="5" creationId="{3E3408F7-7842-555D-3F41-DFC1EFA2CD69}"/>
          </ac:spMkLst>
        </pc:spChg>
        <pc:spChg chg="add mod">
          <ac:chgData name="Nguyen Van Phong 20223802" userId="43c89c20-33be-4dba-bdfe-f01989cda2f3" providerId="ADAL" clId="{DC3A764D-394A-42FA-8BE4-41A076B48B4A}" dt="2022-12-06T13:14:31.853" v="20" actId="1076"/>
          <ac:spMkLst>
            <pc:docMk/>
            <pc:sldMk cId="1214979434" sldId="575"/>
            <ac:spMk id="6" creationId="{B9880C27-F8D0-AF2B-B574-42291D3C096B}"/>
          </ac:spMkLst>
        </pc:spChg>
        <pc:spChg chg="add mod">
          <ac:chgData name="Nguyen Van Phong 20223802" userId="43c89c20-33be-4dba-bdfe-f01989cda2f3" providerId="ADAL" clId="{DC3A764D-394A-42FA-8BE4-41A076B48B4A}" dt="2022-12-06T13:14:21.989" v="17" actId="1076"/>
          <ac:spMkLst>
            <pc:docMk/>
            <pc:sldMk cId="1214979434" sldId="575"/>
            <ac:spMk id="7" creationId="{5FDC7521-3DFE-11B2-ADFE-7D927054648B}"/>
          </ac:spMkLst>
        </pc:spChg>
        <pc:spChg chg="add mod">
          <ac:chgData name="Nguyen Van Phong 20223802" userId="43c89c20-33be-4dba-bdfe-f01989cda2f3" providerId="ADAL" clId="{DC3A764D-394A-42FA-8BE4-41A076B48B4A}" dt="2022-12-06T13:14:24.976" v="19" actId="1076"/>
          <ac:spMkLst>
            <pc:docMk/>
            <pc:sldMk cId="1214979434" sldId="575"/>
            <ac:spMk id="12" creationId="{F62D0102-D048-F63D-9795-2442E4C0C57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45C16CD-D076-4123-840C-881067D6BCD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77EF17E-5599-4448-B064-F3D932F2E2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880871-A491-4E0D-B27E-69CC2687082F}" type="datetimeFigureOut">
              <a:rPr lang="en-US" smtClean="0"/>
              <a:t>12/28/2024</a:t>
            </a:fld>
            <a:endParaRPr lang="en-US"/>
          </a:p>
        </p:txBody>
      </p:sp>
      <p:sp>
        <p:nvSpPr>
          <p:cNvPr id="4" name="Footer Placeholder 3">
            <a:extLst>
              <a:ext uri="{FF2B5EF4-FFF2-40B4-BE49-F238E27FC236}">
                <a16:creationId xmlns:a16="http://schemas.microsoft.com/office/drawing/2014/main" id="{A35E292B-F90A-4BB4-8259-A954B9D724F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9A54D03-DC40-44A3-A997-D5ED224D45F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9676EB5-0E83-42B6-87AF-DA4BD19E8791}" type="slidenum">
              <a:rPr lang="en-US" smtClean="0"/>
              <a:t>‹#›</a:t>
            </a:fld>
            <a:endParaRPr lang="en-US"/>
          </a:p>
        </p:txBody>
      </p:sp>
    </p:spTree>
    <p:extLst>
      <p:ext uri="{BB962C8B-B14F-4D97-AF65-F5344CB8AC3E}">
        <p14:creationId xmlns:p14="http://schemas.microsoft.com/office/powerpoint/2010/main" val="996168545"/>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3.png>
</file>

<file path=ppt/media/image4.sv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CEC06-F3B8-4E2C-8B0F-6E15C4B215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000B03-2564-4425-BA16-870D3EA283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D8FBF5-D5EA-4600-B59B-54DC238F02CB}"/>
              </a:ext>
            </a:extLst>
          </p:cNvPr>
          <p:cNvSpPr>
            <a:spLocks noGrp="1"/>
          </p:cNvSpPr>
          <p:nvPr>
            <p:ph type="dt" sz="half" idx="10"/>
          </p:nvPr>
        </p:nvSpPr>
        <p:spPr/>
        <p:txBody>
          <a:bodyPr/>
          <a:lstStyle/>
          <a:p>
            <a:fld id="{4791294E-E5A8-4AC0-BC36-C2BA5440625C}" type="datetimeFigureOut">
              <a:rPr lang="en-US" smtClean="0"/>
              <a:t>12/28/2024</a:t>
            </a:fld>
            <a:endParaRPr lang="en-US"/>
          </a:p>
        </p:txBody>
      </p:sp>
      <p:sp>
        <p:nvSpPr>
          <p:cNvPr id="5" name="Footer Placeholder 4">
            <a:extLst>
              <a:ext uri="{FF2B5EF4-FFF2-40B4-BE49-F238E27FC236}">
                <a16:creationId xmlns:a16="http://schemas.microsoft.com/office/drawing/2014/main" id="{0ABF6611-B9C7-468A-840A-8D4C0A9BB2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7871E0-1F8A-49E6-9539-65AE184BBD5C}"/>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3720193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C6800-023A-43EF-A7EB-1EC254D8BC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0905B04-597F-465E-851E-2661EAEAC5A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28D492-F277-449C-811D-047EFA5A71DC}"/>
              </a:ext>
            </a:extLst>
          </p:cNvPr>
          <p:cNvSpPr>
            <a:spLocks noGrp="1"/>
          </p:cNvSpPr>
          <p:nvPr>
            <p:ph type="dt" sz="half" idx="10"/>
          </p:nvPr>
        </p:nvSpPr>
        <p:spPr/>
        <p:txBody>
          <a:bodyPr/>
          <a:lstStyle/>
          <a:p>
            <a:fld id="{4791294E-E5A8-4AC0-BC36-C2BA5440625C}" type="datetimeFigureOut">
              <a:rPr lang="en-US" smtClean="0"/>
              <a:t>12/28/2024</a:t>
            </a:fld>
            <a:endParaRPr lang="en-US"/>
          </a:p>
        </p:txBody>
      </p:sp>
      <p:sp>
        <p:nvSpPr>
          <p:cNvPr id="5" name="Footer Placeholder 4">
            <a:extLst>
              <a:ext uri="{FF2B5EF4-FFF2-40B4-BE49-F238E27FC236}">
                <a16:creationId xmlns:a16="http://schemas.microsoft.com/office/drawing/2014/main" id="{0D6E342B-75A7-4B70-9C03-0CE04872B4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EDC5F0-D402-4200-A3DF-41341D675409}"/>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620775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1C786B-89FF-4B70-B413-CF9F4FE6EE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118D656-4DCF-4FCD-987B-3766B43B060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1A09D1-F7EE-49FF-847F-2BA5B9D4AA39}"/>
              </a:ext>
            </a:extLst>
          </p:cNvPr>
          <p:cNvSpPr>
            <a:spLocks noGrp="1"/>
          </p:cNvSpPr>
          <p:nvPr>
            <p:ph type="dt" sz="half" idx="10"/>
          </p:nvPr>
        </p:nvSpPr>
        <p:spPr/>
        <p:txBody>
          <a:bodyPr/>
          <a:lstStyle/>
          <a:p>
            <a:fld id="{4791294E-E5A8-4AC0-BC36-C2BA5440625C}" type="datetimeFigureOut">
              <a:rPr lang="en-US" smtClean="0"/>
              <a:t>12/28/2024</a:t>
            </a:fld>
            <a:endParaRPr lang="en-US"/>
          </a:p>
        </p:txBody>
      </p:sp>
      <p:sp>
        <p:nvSpPr>
          <p:cNvPr id="5" name="Footer Placeholder 4">
            <a:extLst>
              <a:ext uri="{FF2B5EF4-FFF2-40B4-BE49-F238E27FC236}">
                <a16:creationId xmlns:a16="http://schemas.microsoft.com/office/drawing/2014/main" id="{E64B355D-B132-4F33-AB04-61E1A14890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7A51A3-7091-48CF-B98C-03AF74F90CB3}"/>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1248433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E7DC1-8F11-48D6-A3A2-3252D48540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5BFE87-CE00-42FE-B480-C829ECDAF3A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B840DE-B859-48E9-BE07-084D52C37B2F}"/>
              </a:ext>
            </a:extLst>
          </p:cNvPr>
          <p:cNvSpPr>
            <a:spLocks noGrp="1"/>
          </p:cNvSpPr>
          <p:nvPr>
            <p:ph type="dt" sz="half" idx="10"/>
          </p:nvPr>
        </p:nvSpPr>
        <p:spPr/>
        <p:txBody>
          <a:bodyPr/>
          <a:lstStyle/>
          <a:p>
            <a:fld id="{4791294E-E5A8-4AC0-BC36-C2BA5440625C}" type="datetimeFigureOut">
              <a:rPr lang="en-US" smtClean="0"/>
              <a:t>12/28/2024</a:t>
            </a:fld>
            <a:endParaRPr lang="en-US"/>
          </a:p>
        </p:txBody>
      </p:sp>
      <p:sp>
        <p:nvSpPr>
          <p:cNvPr id="5" name="Footer Placeholder 4">
            <a:extLst>
              <a:ext uri="{FF2B5EF4-FFF2-40B4-BE49-F238E27FC236}">
                <a16:creationId xmlns:a16="http://schemas.microsoft.com/office/drawing/2014/main" id="{8706D3B7-FC82-4346-8E1C-1FA81D03CB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C65B3-632A-4C2D-B0B0-067CA1915FCD}"/>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2833099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E1660-6677-46E5-8D05-3840691C4C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65B5E8E-8A1B-4972-A53D-5AF0BC23608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DE0AF27-02ED-46C8-BC37-3BD80F2965D2}"/>
              </a:ext>
            </a:extLst>
          </p:cNvPr>
          <p:cNvSpPr>
            <a:spLocks noGrp="1"/>
          </p:cNvSpPr>
          <p:nvPr>
            <p:ph type="dt" sz="half" idx="10"/>
          </p:nvPr>
        </p:nvSpPr>
        <p:spPr/>
        <p:txBody>
          <a:bodyPr/>
          <a:lstStyle/>
          <a:p>
            <a:fld id="{4791294E-E5A8-4AC0-BC36-C2BA5440625C}" type="datetimeFigureOut">
              <a:rPr lang="en-US" smtClean="0"/>
              <a:t>12/28/2024</a:t>
            </a:fld>
            <a:endParaRPr lang="en-US"/>
          </a:p>
        </p:txBody>
      </p:sp>
      <p:sp>
        <p:nvSpPr>
          <p:cNvPr id="5" name="Footer Placeholder 4">
            <a:extLst>
              <a:ext uri="{FF2B5EF4-FFF2-40B4-BE49-F238E27FC236}">
                <a16:creationId xmlns:a16="http://schemas.microsoft.com/office/drawing/2014/main" id="{09AAB325-7389-4A68-986F-39EB4BE405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81CDA2-18B1-4CF9-93FB-68013DA9DC70}"/>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3196307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A090A-BD90-48D4-9136-DEA6B09DEE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B1C3C9-0E62-4003-B26A-9504F8FDA88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B7E72CC-6C57-47E3-87A6-B0C0EC510C0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2551DFF-879F-452E-AF31-A17F02590B44}"/>
              </a:ext>
            </a:extLst>
          </p:cNvPr>
          <p:cNvSpPr>
            <a:spLocks noGrp="1"/>
          </p:cNvSpPr>
          <p:nvPr>
            <p:ph type="dt" sz="half" idx="10"/>
          </p:nvPr>
        </p:nvSpPr>
        <p:spPr/>
        <p:txBody>
          <a:bodyPr/>
          <a:lstStyle/>
          <a:p>
            <a:fld id="{4791294E-E5A8-4AC0-BC36-C2BA5440625C}" type="datetimeFigureOut">
              <a:rPr lang="en-US" smtClean="0"/>
              <a:t>12/28/2024</a:t>
            </a:fld>
            <a:endParaRPr lang="en-US"/>
          </a:p>
        </p:txBody>
      </p:sp>
      <p:sp>
        <p:nvSpPr>
          <p:cNvPr id="6" name="Footer Placeholder 5">
            <a:extLst>
              <a:ext uri="{FF2B5EF4-FFF2-40B4-BE49-F238E27FC236}">
                <a16:creationId xmlns:a16="http://schemas.microsoft.com/office/drawing/2014/main" id="{847DA84C-A37D-4CD6-BCC7-F7C3B5C85C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EEF04B-3413-43B3-83AA-E6E303FF1E70}"/>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2990956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5F3B8-4BAC-4F18-B6E2-6963868B17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EFE6BB-5140-4F48-B8FD-6D66A962EF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DA7C1CC-94E3-4E0F-A19F-BEC42FC457F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694BDC-9A07-49FC-BE01-80C7ED7E8C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2CB0BEE-F64D-409D-B96F-DBF20DA79A3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7BC85C-F34C-40A1-88FD-62985A4F706F}"/>
              </a:ext>
            </a:extLst>
          </p:cNvPr>
          <p:cNvSpPr>
            <a:spLocks noGrp="1"/>
          </p:cNvSpPr>
          <p:nvPr>
            <p:ph type="dt" sz="half" idx="10"/>
          </p:nvPr>
        </p:nvSpPr>
        <p:spPr/>
        <p:txBody>
          <a:bodyPr/>
          <a:lstStyle/>
          <a:p>
            <a:fld id="{4791294E-E5A8-4AC0-BC36-C2BA5440625C}" type="datetimeFigureOut">
              <a:rPr lang="en-US" smtClean="0"/>
              <a:t>12/28/2024</a:t>
            </a:fld>
            <a:endParaRPr lang="en-US"/>
          </a:p>
        </p:txBody>
      </p:sp>
      <p:sp>
        <p:nvSpPr>
          <p:cNvPr id="8" name="Footer Placeholder 7">
            <a:extLst>
              <a:ext uri="{FF2B5EF4-FFF2-40B4-BE49-F238E27FC236}">
                <a16:creationId xmlns:a16="http://schemas.microsoft.com/office/drawing/2014/main" id="{AE7C68DC-DA55-4AF6-BA8A-D80E4D187C4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DE54A23-90C4-42DD-8424-9A2A67B789EB}"/>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675829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2FB77-9AA9-459D-8447-3C446E7CF29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0E7C839-FAE4-47F3-B364-6F1BE115EAED}"/>
              </a:ext>
            </a:extLst>
          </p:cNvPr>
          <p:cNvSpPr>
            <a:spLocks noGrp="1"/>
          </p:cNvSpPr>
          <p:nvPr>
            <p:ph type="dt" sz="half" idx="10"/>
          </p:nvPr>
        </p:nvSpPr>
        <p:spPr/>
        <p:txBody>
          <a:bodyPr/>
          <a:lstStyle/>
          <a:p>
            <a:fld id="{4791294E-E5A8-4AC0-BC36-C2BA5440625C}" type="datetimeFigureOut">
              <a:rPr lang="en-US" smtClean="0"/>
              <a:t>12/28/2024</a:t>
            </a:fld>
            <a:endParaRPr lang="en-US"/>
          </a:p>
        </p:txBody>
      </p:sp>
      <p:sp>
        <p:nvSpPr>
          <p:cNvPr id="4" name="Footer Placeholder 3">
            <a:extLst>
              <a:ext uri="{FF2B5EF4-FFF2-40B4-BE49-F238E27FC236}">
                <a16:creationId xmlns:a16="http://schemas.microsoft.com/office/drawing/2014/main" id="{3044C169-1E38-48CA-806F-B10FC748401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CEBD49A-B8FB-47E6-A413-E863D0BE7047}"/>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500295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B2F12A-6BCE-4716-A14B-01185B116DBF}"/>
              </a:ext>
            </a:extLst>
          </p:cNvPr>
          <p:cNvSpPr>
            <a:spLocks noGrp="1"/>
          </p:cNvSpPr>
          <p:nvPr>
            <p:ph type="dt" sz="half" idx="10"/>
          </p:nvPr>
        </p:nvSpPr>
        <p:spPr/>
        <p:txBody>
          <a:bodyPr/>
          <a:lstStyle/>
          <a:p>
            <a:fld id="{4791294E-E5A8-4AC0-BC36-C2BA5440625C}" type="datetimeFigureOut">
              <a:rPr lang="en-US" smtClean="0"/>
              <a:t>12/28/2024</a:t>
            </a:fld>
            <a:endParaRPr lang="en-US"/>
          </a:p>
        </p:txBody>
      </p:sp>
      <p:sp>
        <p:nvSpPr>
          <p:cNvPr id="3" name="Footer Placeholder 2">
            <a:extLst>
              <a:ext uri="{FF2B5EF4-FFF2-40B4-BE49-F238E27FC236}">
                <a16:creationId xmlns:a16="http://schemas.microsoft.com/office/drawing/2014/main" id="{0E7F0D77-FB58-42AD-B0D7-1EC3AEF9E37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C08B63E-130B-4A65-A949-57AD253E751A}"/>
              </a:ext>
            </a:extLst>
          </p:cNvPr>
          <p:cNvSpPr>
            <a:spLocks noGrp="1"/>
          </p:cNvSpPr>
          <p:nvPr>
            <p:ph type="sldNum" sz="quarter" idx="12"/>
          </p:nvPr>
        </p:nvSpPr>
        <p:spPr/>
        <p:txBody>
          <a:bodyPr/>
          <a:lstStyle/>
          <a:p>
            <a:fld id="{02383E7E-9DFE-4A1E-AEC2-D2E19E891C2C}" type="slidenum">
              <a:rPr lang="en-US" smtClean="0"/>
              <a:t>‹#›</a:t>
            </a:fld>
            <a:endParaRPr lang="en-US"/>
          </a:p>
        </p:txBody>
      </p:sp>
      <p:sp>
        <p:nvSpPr>
          <p:cNvPr id="6" name="Picture Placeholder 5">
            <a:extLst>
              <a:ext uri="{FF2B5EF4-FFF2-40B4-BE49-F238E27FC236}">
                <a16:creationId xmlns:a16="http://schemas.microsoft.com/office/drawing/2014/main" id="{14D8D99B-236D-46C1-B8CC-F73A90F10BB5}"/>
              </a:ext>
            </a:extLst>
          </p:cNvPr>
          <p:cNvSpPr>
            <a:spLocks noGrp="1"/>
          </p:cNvSpPr>
          <p:nvPr>
            <p:ph type="pic" sz="quarter" idx="13" hasCustomPrompt="1"/>
          </p:nvPr>
        </p:nvSpPr>
        <p:spPr>
          <a:xfrm>
            <a:off x="291632" y="703263"/>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
        <p:nvSpPr>
          <p:cNvPr id="9" name="Picture Placeholder 5">
            <a:extLst>
              <a:ext uri="{FF2B5EF4-FFF2-40B4-BE49-F238E27FC236}">
                <a16:creationId xmlns:a16="http://schemas.microsoft.com/office/drawing/2014/main" id="{71B9D871-D158-4635-8CD4-C3E09150D08A}"/>
              </a:ext>
            </a:extLst>
          </p:cNvPr>
          <p:cNvSpPr>
            <a:spLocks noGrp="1"/>
          </p:cNvSpPr>
          <p:nvPr>
            <p:ph type="pic" sz="quarter" idx="14" hasCustomPrompt="1"/>
          </p:nvPr>
        </p:nvSpPr>
        <p:spPr>
          <a:xfrm>
            <a:off x="2681746" y="703263"/>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
        <p:nvSpPr>
          <p:cNvPr id="10" name="Picture Placeholder 5">
            <a:extLst>
              <a:ext uri="{FF2B5EF4-FFF2-40B4-BE49-F238E27FC236}">
                <a16:creationId xmlns:a16="http://schemas.microsoft.com/office/drawing/2014/main" id="{5BD24C01-3F9A-4DF6-B721-6943F82B3154}"/>
              </a:ext>
            </a:extLst>
          </p:cNvPr>
          <p:cNvSpPr>
            <a:spLocks noGrp="1"/>
          </p:cNvSpPr>
          <p:nvPr>
            <p:ph type="pic" sz="quarter" idx="15" hasCustomPrompt="1"/>
          </p:nvPr>
        </p:nvSpPr>
        <p:spPr>
          <a:xfrm>
            <a:off x="4990380" y="703263"/>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
        <p:nvSpPr>
          <p:cNvPr id="11" name="Picture Placeholder 5">
            <a:extLst>
              <a:ext uri="{FF2B5EF4-FFF2-40B4-BE49-F238E27FC236}">
                <a16:creationId xmlns:a16="http://schemas.microsoft.com/office/drawing/2014/main" id="{E7167516-F082-4E72-A2F4-4A00553C6A83}"/>
              </a:ext>
            </a:extLst>
          </p:cNvPr>
          <p:cNvSpPr>
            <a:spLocks noGrp="1"/>
          </p:cNvSpPr>
          <p:nvPr>
            <p:ph type="pic" sz="quarter" idx="16" hasCustomPrompt="1"/>
          </p:nvPr>
        </p:nvSpPr>
        <p:spPr>
          <a:xfrm>
            <a:off x="7643045" y="703263"/>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
        <p:nvSpPr>
          <p:cNvPr id="12" name="Picture Placeholder 5">
            <a:extLst>
              <a:ext uri="{FF2B5EF4-FFF2-40B4-BE49-F238E27FC236}">
                <a16:creationId xmlns:a16="http://schemas.microsoft.com/office/drawing/2014/main" id="{B7F1A3A0-91F1-43E9-ADFD-96C76FBB40BD}"/>
              </a:ext>
            </a:extLst>
          </p:cNvPr>
          <p:cNvSpPr>
            <a:spLocks noGrp="1"/>
          </p:cNvSpPr>
          <p:nvPr>
            <p:ph type="pic" sz="quarter" idx="17" hasCustomPrompt="1"/>
          </p:nvPr>
        </p:nvSpPr>
        <p:spPr>
          <a:xfrm>
            <a:off x="10032749" y="703263"/>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
        <p:nvSpPr>
          <p:cNvPr id="13" name="Picture Placeholder 5">
            <a:extLst>
              <a:ext uri="{FF2B5EF4-FFF2-40B4-BE49-F238E27FC236}">
                <a16:creationId xmlns:a16="http://schemas.microsoft.com/office/drawing/2014/main" id="{73078B10-D96E-450F-BDAE-D96E911C2CA3}"/>
              </a:ext>
            </a:extLst>
          </p:cNvPr>
          <p:cNvSpPr>
            <a:spLocks noGrp="1"/>
          </p:cNvSpPr>
          <p:nvPr>
            <p:ph type="pic" sz="quarter" idx="18" hasCustomPrompt="1"/>
          </p:nvPr>
        </p:nvSpPr>
        <p:spPr>
          <a:xfrm>
            <a:off x="291632" y="2966629"/>
            <a:ext cx="1970710" cy="1973498"/>
          </a:xfrm>
          <a:prstGeom prst="roundRect">
            <a:avLst/>
          </a:prstGeom>
          <a:solidFill>
            <a:schemeClr val="accent1"/>
          </a:solidFill>
          <a:ln>
            <a:noFill/>
          </a:ln>
        </p:spPr>
        <p:txBody>
          <a:bodyPr anchor="ctr">
            <a:normAutofit/>
          </a:bodyPr>
          <a:lstStyle>
            <a:lvl1pPr marL="0" indent="0" algn="ctr">
              <a:buNone/>
              <a:defRPr sz="1400" b="1">
                <a:solidFill>
                  <a:schemeClr val="bg1"/>
                </a:solidFill>
              </a:defRPr>
            </a:lvl1pPr>
          </a:lstStyle>
          <a:p>
            <a:r>
              <a:rPr lang="en-US" dirty="0"/>
              <a:t>Add Your Pic Here</a:t>
            </a:r>
          </a:p>
        </p:txBody>
      </p:sp>
    </p:spTree>
    <p:extLst>
      <p:ext uri="{BB962C8B-B14F-4D97-AF65-F5344CB8AC3E}">
        <p14:creationId xmlns:p14="http://schemas.microsoft.com/office/powerpoint/2010/main" val="832161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F4C7C-B380-4067-BD97-E5D7EF784B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80E0AE-E5B9-4127-8E1F-93A7082B0E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952295-F7AA-48AC-B92E-F10FD2DC06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82BC37D-F2B8-45B5-8893-C63E8646AF87}"/>
              </a:ext>
            </a:extLst>
          </p:cNvPr>
          <p:cNvSpPr>
            <a:spLocks noGrp="1"/>
          </p:cNvSpPr>
          <p:nvPr>
            <p:ph type="dt" sz="half" idx="10"/>
          </p:nvPr>
        </p:nvSpPr>
        <p:spPr/>
        <p:txBody>
          <a:bodyPr/>
          <a:lstStyle/>
          <a:p>
            <a:fld id="{4791294E-E5A8-4AC0-BC36-C2BA5440625C}" type="datetimeFigureOut">
              <a:rPr lang="en-US" smtClean="0"/>
              <a:t>12/28/2024</a:t>
            </a:fld>
            <a:endParaRPr lang="en-US"/>
          </a:p>
        </p:txBody>
      </p:sp>
      <p:sp>
        <p:nvSpPr>
          <p:cNvPr id="6" name="Footer Placeholder 5">
            <a:extLst>
              <a:ext uri="{FF2B5EF4-FFF2-40B4-BE49-F238E27FC236}">
                <a16:creationId xmlns:a16="http://schemas.microsoft.com/office/drawing/2014/main" id="{8F55578D-3A5B-4AF5-AE0C-15E1890D53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CC7AD4-C715-4A4D-B82C-8D513D495614}"/>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1667035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90AF68B-0660-4858-814B-940C4E66634B}"/>
              </a:ext>
            </a:extLst>
          </p:cNvPr>
          <p:cNvSpPr>
            <a:spLocks noGrp="1"/>
          </p:cNvSpPr>
          <p:nvPr>
            <p:ph type="pic" idx="1"/>
          </p:nvPr>
        </p:nvSpPr>
        <p:spPr>
          <a:xfrm>
            <a:off x="3192463" y="730250"/>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5" name="Date Placeholder 4">
            <a:extLst>
              <a:ext uri="{FF2B5EF4-FFF2-40B4-BE49-F238E27FC236}">
                <a16:creationId xmlns:a16="http://schemas.microsoft.com/office/drawing/2014/main" id="{47B610E6-F570-4537-BAD5-9DDD739B570F}"/>
              </a:ext>
            </a:extLst>
          </p:cNvPr>
          <p:cNvSpPr>
            <a:spLocks noGrp="1"/>
          </p:cNvSpPr>
          <p:nvPr>
            <p:ph type="dt" sz="half" idx="10"/>
          </p:nvPr>
        </p:nvSpPr>
        <p:spPr/>
        <p:txBody>
          <a:bodyPr/>
          <a:lstStyle/>
          <a:p>
            <a:fld id="{4791294E-E5A8-4AC0-BC36-C2BA5440625C}" type="datetimeFigureOut">
              <a:rPr lang="en-US" smtClean="0"/>
              <a:t>12/28/2024</a:t>
            </a:fld>
            <a:endParaRPr lang="en-US"/>
          </a:p>
        </p:txBody>
      </p:sp>
      <p:sp>
        <p:nvSpPr>
          <p:cNvPr id="6" name="Footer Placeholder 5">
            <a:extLst>
              <a:ext uri="{FF2B5EF4-FFF2-40B4-BE49-F238E27FC236}">
                <a16:creationId xmlns:a16="http://schemas.microsoft.com/office/drawing/2014/main" id="{4749A2FD-081E-4523-B2E6-F9A0463064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804314-AFBC-4922-BE73-F80D33AB14CD}"/>
              </a:ext>
            </a:extLst>
          </p:cNvPr>
          <p:cNvSpPr>
            <a:spLocks noGrp="1"/>
          </p:cNvSpPr>
          <p:nvPr>
            <p:ph type="sldNum" sz="quarter" idx="12"/>
          </p:nvPr>
        </p:nvSpPr>
        <p:spPr/>
        <p:txBody>
          <a:bodyPr/>
          <a:lstStyle/>
          <a:p>
            <a:fld id="{02383E7E-9DFE-4A1E-AEC2-D2E19E891C2C}" type="slidenum">
              <a:rPr lang="en-US" smtClean="0"/>
              <a:t>‹#›</a:t>
            </a:fld>
            <a:endParaRPr lang="en-US"/>
          </a:p>
        </p:txBody>
      </p:sp>
    </p:spTree>
    <p:extLst>
      <p:ext uri="{BB962C8B-B14F-4D97-AF65-F5344CB8AC3E}">
        <p14:creationId xmlns:p14="http://schemas.microsoft.com/office/powerpoint/2010/main" val="1551839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579B4-3455-48EB-BC42-53EACC0734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8DBE214-C24F-4958-8779-3412B41965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BA94E-504A-40A5-A791-F646936AD6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91294E-E5A8-4AC0-BC36-C2BA5440625C}" type="datetimeFigureOut">
              <a:rPr lang="en-US" smtClean="0"/>
              <a:t>12/28/2024</a:t>
            </a:fld>
            <a:endParaRPr lang="en-US"/>
          </a:p>
        </p:txBody>
      </p:sp>
      <p:sp>
        <p:nvSpPr>
          <p:cNvPr id="5" name="Footer Placeholder 4">
            <a:extLst>
              <a:ext uri="{FF2B5EF4-FFF2-40B4-BE49-F238E27FC236}">
                <a16:creationId xmlns:a16="http://schemas.microsoft.com/office/drawing/2014/main" id="{C1F20237-BE98-4F01-A3D8-22364C89EF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B19E9C7-15FC-4792-826E-056C89E48C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383E7E-9DFE-4A1E-AEC2-D2E19E891C2C}" type="slidenum">
              <a:rPr lang="en-US" smtClean="0"/>
              <a:t>‹#›</a:t>
            </a:fld>
            <a:endParaRPr lang="en-US"/>
          </a:p>
        </p:txBody>
      </p:sp>
    </p:spTree>
    <p:extLst>
      <p:ext uri="{BB962C8B-B14F-4D97-AF65-F5344CB8AC3E}">
        <p14:creationId xmlns:p14="http://schemas.microsoft.com/office/powerpoint/2010/main" val="10236363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2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2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2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6BF09116-5987-43DE-9F4D-C42314E70D2A}"/>
              </a:ext>
            </a:extLst>
          </p:cNvPr>
          <p:cNvSpPr/>
          <p:nvPr/>
        </p:nvSpPr>
        <p:spPr>
          <a:xfrm>
            <a:off x="8067675" y="-7144"/>
            <a:ext cx="4124325" cy="6867525"/>
          </a:xfrm>
          <a:custGeom>
            <a:avLst/>
            <a:gdLst>
              <a:gd name="connsiteX0" fmla="*/ 7144 w 4124325"/>
              <a:gd name="connsiteY0" fmla="*/ 7144 h 6867525"/>
              <a:gd name="connsiteX1" fmla="*/ 4122516 w 4124325"/>
              <a:gd name="connsiteY1" fmla="*/ 7144 h 6867525"/>
              <a:gd name="connsiteX2" fmla="*/ 4122516 w 4124325"/>
              <a:gd name="connsiteY2" fmla="*/ 6865144 h 6867525"/>
              <a:gd name="connsiteX3" fmla="*/ 7145 w 4124325"/>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124325" h="6867525">
                <a:moveTo>
                  <a:pt x="7144" y="7144"/>
                </a:moveTo>
                <a:lnTo>
                  <a:pt x="4122516" y="7144"/>
                </a:lnTo>
                <a:lnTo>
                  <a:pt x="4122516" y="6865144"/>
                </a:lnTo>
                <a:lnTo>
                  <a:pt x="7145" y="6865144"/>
                </a:lnTo>
                <a:close/>
              </a:path>
            </a:pathLst>
          </a:custGeom>
          <a:solidFill>
            <a:srgbClr val="0A1931"/>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7305371C-206B-4101-83A0-C87DE6EC5605}"/>
              </a:ext>
            </a:extLst>
          </p:cNvPr>
          <p:cNvSpPr/>
          <p:nvPr/>
        </p:nvSpPr>
        <p:spPr>
          <a:xfrm>
            <a:off x="1354741" y="5498878"/>
            <a:ext cx="4552950" cy="1362075"/>
          </a:xfrm>
          <a:custGeom>
            <a:avLst/>
            <a:gdLst>
              <a:gd name="connsiteX0" fmla="*/ 7144 w 4552950"/>
              <a:gd name="connsiteY0" fmla="*/ 1359122 h 1362075"/>
              <a:gd name="connsiteX1" fmla="*/ 7144 w 4552950"/>
              <a:gd name="connsiteY1" fmla="*/ 1359122 h 1362075"/>
              <a:gd name="connsiteX2" fmla="*/ 1359122 w 4552950"/>
              <a:gd name="connsiteY2" fmla="*/ 7144 h 1362075"/>
              <a:gd name="connsiteX3" fmla="*/ 3194685 w 4552950"/>
              <a:gd name="connsiteY3" fmla="*/ 7144 h 1362075"/>
              <a:gd name="connsiteX4" fmla="*/ 4546664 w 4552950"/>
              <a:gd name="connsiteY4" fmla="*/ 1359122 h 1362075"/>
              <a:gd name="connsiteX5" fmla="*/ 4546664 w 4552950"/>
              <a:gd name="connsiteY5" fmla="*/ 1359122 h 1362075"/>
              <a:gd name="connsiteX6" fmla="*/ 7144 w 4552950"/>
              <a:gd name="connsiteY6" fmla="*/ 1359122 h 136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2950" h="1362075">
                <a:moveTo>
                  <a:pt x="7144" y="1359122"/>
                </a:moveTo>
                <a:lnTo>
                  <a:pt x="7144" y="1359122"/>
                </a:lnTo>
                <a:cubicBezTo>
                  <a:pt x="7144" y="612457"/>
                  <a:pt x="612457" y="7144"/>
                  <a:pt x="1359122" y="7144"/>
                </a:cubicBezTo>
                <a:lnTo>
                  <a:pt x="3194685" y="7144"/>
                </a:lnTo>
                <a:cubicBezTo>
                  <a:pt x="3941350" y="7144"/>
                  <a:pt x="4546664" y="612457"/>
                  <a:pt x="4546664" y="1359122"/>
                </a:cubicBezTo>
                <a:lnTo>
                  <a:pt x="4546664" y="1359122"/>
                </a:lnTo>
                <a:lnTo>
                  <a:pt x="7144" y="1359122"/>
                </a:lnTo>
                <a:close/>
              </a:path>
            </a:pathLst>
          </a:custGeom>
          <a:solidFill>
            <a:srgbClr val="0A193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DA61323-BC68-435E-88F1-9F58A3DAE52A}"/>
              </a:ext>
            </a:extLst>
          </p:cNvPr>
          <p:cNvSpPr/>
          <p:nvPr/>
        </p:nvSpPr>
        <p:spPr>
          <a:xfrm>
            <a:off x="1354836" y="-7144"/>
            <a:ext cx="4552950" cy="1362075"/>
          </a:xfrm>
          <a:custGeom>
            <a:avLst/>
            <a:gdLst>
              <a:gd name="connsiteX0" fmla="*/ 4546664 w 4552950"/>
              <a:gd name="connsiteY0" fmla="*/ 7144 h 1362075"/>
              <a:gd name="connsiteX1" fmla="*/ 4546664 w 4552950"/>
              <a:gd name="connsiteY1" fmla="*/ 7144 h 1362075"/>
              <a:gd name="connsiteX2" fmla="*/ 3194685 w 4552950"/>
              <a:gd name="connsiteY2" fmla="*/ 1359122 h 1362075"/>
              <a:gd name="connsiteX3" fmla="*/ 1359122 w 4552950"/>
              <a:gd name="connsiteY3" fmla="*/ 1359122 h 1362075"/>
              <a:gd name="connsiteX4" fmla="*/ 7144 w 4552950"/>
              <a:gd name="connsiteY4" fmla="*/ 7144 h 1362075"/>
              <a:gd name="connsiteX5" fmla="*/ 7144 w 4552950"/>
              <a:gd name="connsiteY5" fmla="*/ 7144 h 1362075"/>
              <a:gd name="connsiteX6" fmla="*/ 4546664 w 4552950"/>
              <a:gd name="connsiteY6" fmla="*/ 7144 h 136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2950" h="1362075">
                <a:moveTo>
                  <a:pt x="4546664" y="7144"/>
                </a:moveTo>
                <a:lnTo>
                  <a:pt x="4546664" y="7144"/>
                </a:lnTo>
                <a:cubicBezTo>
                  <a:pt x="4546664" y="753809"/>
                  <a:pt x="3941350" y="1359122"/>
                  <a:pt x="3194685" y="1359122"/>
                </a:cubicBezTo>
                <a:lnTo>
                  <a:pt x="1359122" y="1359122"/>
                </a:lnTo>
                <a:cubicBezTo>
                  <a:pt x="612457" y="1359122"/>
                  <a:pt x="7144" y="753809"/>
                  <a:pt x="7144" y="7144"/>
                </a:cubicBezTo>
                <a:lnTo>
                  <a:pt x="7144" y="7144"/>
                </a:lnTo>
                <a:lnTo>
                  <a:pt x="4546664" y="7144"/>
                </a:lnTo>
                <a:close/>
              </a:path>
            </a:pathLst>
          </a:custGeom>
          <a:solidFill>
            <a:srgbClr val="EFEFEF"/>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BE7597E5-7984-4EC2-AEE6-99D2985C339B}"/>
              </a:ext>
            </a:extLst>
          </p:cNvPr>
          <p:cNvSpPr/>
          <p:nvPr/>
        </p:nvSpPr>
        <p:spPr>
          <a:xfrm>
            <a:off x="551069" y="925194"/>
            <a:ext cx="247650" cy="247650"/>
          </a:xfrm>
          <a:custGeom>
            <a:avLst/>
            <a:gdLst>
              <a:gd name="connsiteX0" fmla="*/ 245650 w 247650"/>
              <a:gd name="connsiteY0" fmla="*/ 126397 h 247650"/>
              <a:gd name="connsiteX1" fmla="*/ 126397 w 247650"/>
              <a:gd name="connsiteY1" fmla="*/ 245650 h 247650"/>
              <a:gd name="connsiteX2" fmla="*/ 7144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4" y="192258"/>
                  <a:pt x="7144" y="126397"/>
                </a:cubicBezTo>
                <a:cubicBezTo>
                  <a:pt x="7144"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DE055349-714A-4781-8A3A-7F5B04C27B2D}"/>
              </a:ext>
            </a:extLst>
          </p:cNvPr>
          <p:cNvSpPr/>
          <p:nvPr/>
        </p:nvSpPr>
        <p:spPr>
          <a:xfrm>
            <a:off x="7179374" y="5984748"/>
            <a:ext cx="247650" cy="247650"/>
          </a:xfrm>
          <a:custGeom>
            <a:avLst/>
            <a:gdLst>
              <a:gd name="connsiteX0" fmla="*/ 245650 w 247650"/>
              <a:gd name="connsiteY0" fmla="*/ 126397 h 247650"/>
              <a:gd name="connsiteX1" fmla="*/ 126397 w 247650"/>
              <a:gd name="connsiteY1" fmla="*/ 245650 h 247650"/>
              <a:gd name="connsiteX2" fmla="*/ 7144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9"/>
                  <a:pt x="192259" y="245650"/>
                  <a:pt x="126397" y="245650"/>
                </a:cubicBezTo>
                <a:cubicBezTo>
                  <a:pt x="60535" y="245650"/>
                  <a:pt x="7144" y="192259"/>
                  <a:pt x="7144" y="126397"/>
                </a:cubicBezTo>
                <a:cubicBezTo>
                  <a:pt x="7144" y="60535"/>
                  <a:pt x="60535" y="7144"/>
                  <a:pt x="126397" y="7144"/>
                </a:cubicBezTo>
                <a:cubicBezTo>
                  <a:pt x="192259"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C61132DE-F0DA-49AA-ABD4-100EFFD8E850}"/>
              </a:ext>
            </a:extLst>
          </p:cNvPr>
          <p:cNvSpPr/>
          <p:nvPr/>
        </p:nvSpPr>
        <p:spPr>
          <a:xfrm>
            <a:off x="6707791" y="677544"/>
            <a:ext cx="247650" cy="247650"/>
          </a:xfrm>
          <a:custGeom>
            <a:avLst/>
            <a:gdLst>
              <a:gd name="connsiteX0" fmla="*/ 245650 w 247650"/>
              <a:gd name="connsiteY0" fmla="*/ 126397 h 247650"/>
              <a:gd name="connsiteX1" fmla="*/ 126397 w 247650"/>
              <a:gd name="connsiteY1" fmla="*/ 245650 h 247650"/>
              <a:gd name="connsiteX2" fmla="*/ 7144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9" y="245650"/>
                  <a:pt x="126397" y="245650"/>
                </a:cubicBezTo>
                <a:cubicBezTo>
                  <a:pt x="60535" y="245650"/>
                  <a:pt x="7144" y="192258"/>
                  <a:pt x="7144" y="126397"/>
                </a:cubicBezTo>
                <a:cubicBezTo>
                  <a:pt x="7144" y="60535"/>
                  <a:pt x="60535" y="7144"/>
                  <a:pt x="126397" y="7144"/>
                </a:cubicBezTo>
                <a:cubicBezTo>
                  <a:pt x="192259"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EF387F14-8CBB-43F7-AEB1-8617EF888788}"/>
              </a:ext>
            </a:extLst>
          </p:cNvPr>
          <p:cNvSpPr/>
          <p:nvPr/>
        </p:nvSpPr>
        <p:spPr>
          <a:xfrm>
            <a:off x="5480911" y="4857372"/>
            <a:ext cx="247650" cy="247650"/>
          </a:xfrm>
          <a:custGeom>
            <a:avLst/>
            <a:gdLst>
              <a:gd name="connsiteX0" fmla="*/ 245650 w 247650"/>
              <a:gd name="connsiteY0" fmla="*/ 126397 h 247650"/>
              <a:gd name="connsiteX1" fmla="*/ 126397 w 247650"/>
              <a:gd name="connsiteY1" fmla="*/ 245650 h 247650"/>
              <a:gd name="connsiteX2" fmla="*/ 7144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9" y="245650"/>
                  <a:pt x="126397" y="245650"/>
                </a:cubicBezTo>
                <a:cubicBezTo>
                  <a:pt x="60535" y="245650"/>
                  <a:pt x="7144" y="192258"/>
                  <a:pt x="7144" y="126397"/>
                </a:cubicBezTo>
                <a:cubicBezTo>
                  <a:pt x="7144" y="60535"/>
                  <a:pt x="60535" y="7144"/>
                  <a:pt x="126397" y="7144"/>
                </a:cubicBezTo>
                <a:cubicBezTo>
                  <a:pt x="192259"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05B1E42B-E59B-495B-AC67-1D8BDB9762C4}"/>
              </a:ext>
            </a:extLst>
          </p:cNvPr>
          <p:cNvSpPr/>
          <p:nvPr/>
        </p:nvSpPr>
        <p:spPr>
          <a:xfrm>
            <a:off x="550974" y="5251228"/>
            <a:ext cx="247650" cy="247650"/>
          </a:xfrm>
          <a:custGeom>
            <a:avLst/>
            <a:gdLst>
              <a:gd name="connsiteX0" fmla="*/ 245650 w 247650"/>
              <a:gd name="connsiteY0" fmla="*/ 126397 h 247650"/>
              <a:gd name="connsiteX1" fmla="*/ 126397 w 247650"/>
              <a:gd name="connsiteY1" fmla="*/ 245650 h 247650"/>
              <a:gd name="connsiteX2" fmla="*/ 7144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9"/>
                  <a:pt x="192258" y="245650"/>
                  <a:pt x="126397" y="245650"/>
                </a:cubicBezTo>
                <a:cubicBezTo>
                  <a:pt x="60535" y="245650"/>
                  <a:pt x="7144" y="192259"/>
                  <a:pt x="7144" y="126397"/>
                </a:cubicBezTo>
                <a:cubicBezTo>
                  <a:pt x="7144"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5" name="TextBox 14">
            <a:extLst>
              <a:ext uri="{FF2B5EF4-FFF2-40B4-BE49-F238E27FC236}">
                <a16:creationId xmlns:a16="http://schemas.microsoft.com/office/drawing/2014/main" id="{155220CD-AFA7-4BF0-A678-BBDB0525C165}"/>
              </a:ext>
            </a:extLst>
          </p:cNvPr>
          <p:cNvSpPr txBox="1"/>
          <p:nvPr/>
        </p:nvSpPr>
        <p:spPr>
          <a:xfrm>
            <a:off x="1598724" y="61984"/>
            <a:ext cx="3599062" cy="1569660"/>
          </a:xfrm>
          <a:prstGeom prst="rect">
            <a:avLst/>
          </a:prstGeom>
          <a:noFill/>
        </p:spPr>
        <p:txBody>
          <a:bodyPr wrap="none" rtlCol="0">
            <a:spAutoFit/>
          </a:bodyPr>
          <a:lstStyle/>
          <a:p>
            <a:r>
              <a:rPr lang="en-US" sz="9600" b="1" dirty="0" err="1">
                <a:solidFill>
                  <a:schemeClr val="accent2"/>
                </a:solidFill>
                <a:latin typeface="+mj-lt"/>
              </a:rPr>
              <a:t>Nhóm</a:t>
            </a:r>
            <a:r>
              <a:rPr lang="en-US" sz="9600" b="1" dirty="0">
                <a:solidFill>
                  <a:schemeClr val="accent2"/>
                </a:solidFill>
                <a:latin typeface="+mj-lt"/>
              </a:rPr>
              <a:t> </a:t>
            </a:r>
          </a:p>
        </p:txBody>
      </p:sp>
      <p:sp>
        <p:nvSpPr>
          <p:cNvPr id="18" name="Graphic 16">
            <a:extLst>
              <a:ext uri="{FF2B5EF4-FFF2-40B4-BE49-F238E27FC236}">
                <a16:creationId xmlns:a16="http://schemas.microsoft.com/office/drawing/2014/main" id="{A261940C-C176-4222-87B8-0CC41333B014}"/>
              </a:ext>
            </a:extLst>
          </p:cNvPr>
          <p:cNvSpPr/>
          <p:nvPr/>
        </p:nvSpPr>
        <p:spPr>
          <a:xfrm>
            <a:off x="11794331" y="-7144"/>
            <a:ext cx="400050" cy="6867525"/>
          </a:xfrm>
          <a:custGeom>
            <a:avLst/>
            <a:gdLst>
              <a:gd name="connsiteX0" fmla="*/ 7144 w 400050"/>
              <a:gd name="connsiteY0" fmla="*/ 7144 h 6867525"/>
              <a:gd name="connsiteX1" fmla="*/ 397669 w 400050"/>
              <a:gd name="connsiteY1" fmla="*/ 7144 h 6867525"/>
              <a:gd name="connsiteX2" fmla="*/ 397669 w 400050"/>
              <a:gd name="connsiteY2" fmla="*/ 6865144 h 6867525"/>
              <a:gd name="connsiteX3" fmla="*/ 7144 w 40005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00050" h="6867525">
                <a:moveTo>
                  <a:pt x="7144" y="7144"/>
                </a:moveTo>
                <a:lnTo>
                  <a:pt x="397669" y="7144"/>
                </a:lnTo>
                <a:lnTo>
                  <a:pt x="397669" y="6865144"/>
                </a:lnTo>
                <a:lnTo>
                  <a:pt x="7144" y="6865144"/>
                </a:lnTo>
                <a:close/>
              </a:path>
            </a:pathLst>
          </a:custGeom>
          <a:solidFill>
            <a:srgbClr val="EFEFEF"/>
          </a:solidFill>
          <a:ln w="9525" cap="flat">
            <a:noFill/>
            <a:prstDash val="solid"/>
            <a:miter/>
          </a:ln>
        </p:spPr>
        <p:txBody>
          <a:bodyPr rtlCol="0" anchor="ctr"/>
          <a:lstStyle/>
          <a:p>
            <a:endParaRPr lang="en-US"/>
          </a:p>
        </p:txBody>
      </p:sp>
      <p:sp>
        <p:nvSpPr>
          <p:cNvPr id="2" name="TextBox 1">
            <a:extLst>
              <a:ext uri="{FF2B5EF4-FFF2-40B4-BE49-F238E27FC236}">
                <a16:creationId xmlns:a16="http://schemas.microsoft.com/office/drawing/2014/main" id="{9CDCB4D0-6395-676B-EE9A-13208F02A83B}"/>
              </a:ext>
            </a:extLst>
          </p:cNvPr>
          <p:cNvSpPr txBox="1"/>
          <p:nvPr/>
        </p:nvSpPr>
        <p:spPr>
          <a:xfrm>
            <a:off x="1707051" y="1521123"/>
            <a:ext cx="5719973" cy="861774"/>
          </a:xfrm>
          <a:prstGeom prst="rect">
            <a:avLst/>
          </a:prstGeom>
          <a:noFill/>
        </p:spPr>
        <p:txBody>
          <a:bodyPr wrap="square" rtlCol="0">
            <a:spAutoFit/>
          </a:bodyPr>
          <a:lstStyle/>
          <a:p>
            <a:r>
              <a:rPr lang="en-US" sz="3200" b="1" dirty="0" err="1">
                <a:latin typeface="Times New Roman" panose="02020603050405020304" pitchFamily="18" charset="0"/>
                <a:cs typeface="Times New Roman" panose="02020603050405020304" pitchFamily="18" charset="0"/>
              </a:rPr>
              <a:t>Quản</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lý</a:t>
            </a:r>
            <a:r>
              <a:rPr lang="en-US" sz="3200" b="1" dirty="0">
                <a:latin typeface="Times New Roman" panose="02020603050405020304" pitchFamily="18" charset="0"/>
                <a:cs typeface="Times New Roman" panose="02020603050405020304" pitchFamily="18" charset="0"/>
              </a:rPr>
              <a:t> album </a:t>
            </a:r>
            <a:r>
              <a:rPr lang="en-US" sz="3200" b="1" dirty="0" err="1">
                <a:latin typeface="Times New Roman" panose="02020603050405020304" pitchFamily="18" charset="0"/>
                <a:cs typeface="Times New Roman" panose="02020603050405020304" pitchFamily="18" charset="0"/>
              </a:rPr>
              <a:t>ảnh</a:t>
            </a:r>
            <a:endParaRPr lang="en-US" sz="3200" b="1" dirty="0">
              <a:latin typeface="Times New Roman" panose="02020603050405020304" pitchFamily="18" charset="0"/>
              <a:cs typeface="Times New Roman" panose="02020603050405020304" pitchFamily="18" charset="0"/>
            </a:endParaRPr>
          </a:p>
          <a:p>
            <a:r>
              <a:rPr lang="en-US" dirty="0"/>
              <a:t> </a:t>
            </a:r>
          </a:p>
        </p:txBody>
      </p:sp>
    </p:spTree>
    <p:extLst>
      <p:ext uri="{BB962C8B-B14F-4D97-AF65-F5344CB8AC3E}">
        <p14:creationId xmlns:p14="http://schemas.microsoft.com/office/powerpoint/2010/main" val="409177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1000" fill="hold"/>
                                        <p:tgtEl>
                                          <p:spTgt spid="6"/>
                                        </p:tgtEl>
                                        <p:attrNameLst>
                                          <p:attrName>ppt_x</p:attrName>
                                        </p:attrNameLst>
                                      </p:cBhvr>
                                      <p:tavLst>
                                        <p:tav tm="0">
                                          <p:val>
                                            <p:strVal val="1+#ppt_w/2"/>
                                          </p:val>
                                        </p:tav>
                                        <p:tav tm="100000">
                                          <p:val>
                                            <p:strVal val="#ppt_x"/>
                                          </p:val>
                                        </p:tav>
                                      </p:tavLst>
                                    </p:anim>
                                    <p:anim calcmode="lin" valueType="num">
                                      <p:cBhvr additive="base">
                                        <p:cTn id="16" dur="10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000" fill="hold"/>
                                        <p:tgtEl>
                                          <p:spTgt spid="18"/>
                                        </p:tgtEl>
                                        <p:attrNameLst>
                                          <p:attrName>ppt_x</p:attrName>
                                        </p:attrNameLst>
                                      </p:cBhvr>
                                      <p:tavLst>
                                        <p:tav tm="0">
                                          <p:val>
                                            <p:strVal val="1+#ppt_w/2"/>
                                          </p:val>
                                        </p:tav>
                                        <p:tav tm="100000">
                                          <p:val>
                                            <p:strVal val="#ppt_x"/>
                                          </p:val>
                                        </p:tav>
                                      </p:tavLst>
                                    </p:anim>
                                    <p:anim calcmode="lin" valueType="num">
                                      <p:cBhvr additive="base">
                                        <p:cTn id="20" dur="1000" fill="hold"/>
                                        <p:tgtEl>
                                          <p:spTgt spid="18"/>
                                        </p:tgtEl>
                                        <p:attrNameLst>
                                          <p:attrName>ppt_y</p:attrName>
                                        </p:attrNameLst>
                                      </p:cBhvr>
                                      <p:tavLst>
                                        <p:tav tm="0">
                                          <p:val>
                                            <p:strVal val="#ppt_y"/>
                                          </p:val>
                                        </p:tav>
                                        <p:tav tm="100000">
                                          <p:val>
                                            <p:strVal val="#ppt_y"/>
                                          </p:val>
                                        </p:tav>
                                      </p:tavLst>
                                    </p:anim>
                                  </p:childTnLst>
                                </p:cTn>
                              </p:par>
                              <p:par>
                                <p:cTn id="21" presetID="53" presetClass="entr" presetSubtype="16"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 calcmode="lin" valueType="num">
                                      <p:cBhvr>
                                        <p:cTn id="28" dur="500" fill="hold"/>
                                        <p:tgtEl>
                                          <p:spTgt spid="12"/>
                                        </p:tgtEl>
                                        <p:attrNameLst>
                                          <p:attrName>ppt_w</p:attrName>
                                        </p:attrNameLst>
                                      </p:cBhvr>
                                      <p:tavLst>
                                        <p:tav tm="0">
                                          <p:val>
                                            <p:fltVal val="0"/>
                                          </p:val>
                                        </p:tav>
                                        <p:tav tm="100000">
                                          <p:val>
                                            <p:strVal val="#ppt_w"/>
                                          </p:val>
                                        </p:tav>
                                      </p:tavLst>
                                    </p:anim>
                                    <p:anim calcmode="lin" valueType="num">
                                      <p:cBhvr>
                                        <p:cTn id="29" dur="500" fill="hold"/>
                                        <p:tgtEl>
                                          <p:spTgt spid="12"/>
                                        </p:tgtEl>
                                        <p:attrNameLst>
                                          <p:attrName>ppt_h</p:attrName>
                                        </p:attrNameLst>
                                      </p:cBhvr>
                                      <p:tavLst>
                                        <p:tav tm="0">
                                          <p:val>
                                            <p:fltVal val="0"/>
                                          </p:val>
                                        </p:tav>
                                        <p:tav tm="100000">
                                          <p:val>
                                            <p:strVal val="#ppt_h"/>
                                          </p:val>
                                        </p:tav>
                                      </p:tavLst>
                                    </p:anim>
                                    <p:animEffect transition="in" filter="fade">
                                      <p:cBhvr>
                                        <p:cTn id="30" dur="500"/>
                                        <p:tgtEl>
                                          <p:spTgt spid="12"/>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p:cTn id="33" dur="500" fill="hold"/>
                                        <p:tgtEl>
                                          <p:spTgt spid="13"/>
                                        </p:tgtEl>
                                        <p:attrNameLst>
                                          <p:attrName>ppt_w</p:attrName>
                                        </p:attrNameLst>
                                      </p:cBhvr>
                                      <p:tavLst>
                                        <p:tav tm="0">
                                          <p:val>
                                            <p:fltVal val="0"/>
                                          </p:val>
                                        </p:tav>
                                        <p:tav tm="100000">
                                          <p:val>
                                            <p:strVal val="#ppt_w"/>
                                          </p:val>
                                        </p:tav>
                                      </p:tavLst>
                                    </p:anim>
                                    <p:anim calcmode="lin" valueType="num">
                                      <p:cBhvr>
                                        <p:cTn id="34" dur="500" fill="hold"/>
                                        <p:tgtEl>
                                          <p:spTgt spid="13"/>
                                        </p:tgtEl>
                                        <p:attrNameLst>
                                          <p:attrName>ppt_h</p:attrName>
                                        </p:attrNameLst>
                                      </p:cBhvr>
                                      <p:tavLst>
                                        <p:tav tm="0">
                                          <p:val>
                                            <p:fltVal val="0"/>
                                          </p:val>
                                        </p:tav>
                                        <p:tav tm="100000">
                                          <p:val>
                                            <p:strVal val="#ppt_h"/>
                                          </p:val>
                                        </p:tav>
                                      </p:tavLst>
                                    </p:anim>
                                    <p:animEffect transition="in" filter="fade">
                                      <p:cBhvr>
                                        <p:cTn id="35" dur="500"/>
                                        <p:tgtEl>
                                          <p:spTgt spid="13"/>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 calcmode="lin" valueType="num">
                                      <p:cBhvr>
                                        <p:cTn id="38" dur="500" fill="hold"/>
                                        <p:tgtEl>
                                          <p:spTgt spid="10"/>
                                        </p:tgtEl>
                                        <p:attrNameLst>
                                          <p:attrName>ppt_w</p:attrName>
                                        </p:attrNameLst>
                                      </p:cBhvr>
                                      <p:tavLst>
                                        <p:tav tm="0">
                                          <p:val>
                                            <p:fltVal val="0"/>
                                          </p:val>
                                        </p:tav>
                                        <p:tav tm="100000">
                                          <p:val>
                                            <p:strVal val="#ppt_w"/>
                                          </p:val>
                                        </p:tav>
                                      </p:tavLst>
                                    </p:anim>
                                    <p:anim calcmode="lin" valueType="num">
                                      <p:cBhvr>
                                        <p:cTn id="39" dur="500" fill="hold"/>
                                        <p:tgtEl>
                                          <p:spTgt spid="10"/>
                                        </p:tgtEl>
                                        <p:attrNameLst>
                                          <p:attrName>ppt_h</p:attrName>
                                        </p:attrNameLst>
                                      </p:cBhvr>
                                      <p:tavLst>
                                        <p:tav tm="0">
                                          <p:val>
                                            <p:fltVal val="0"/>
                                          </p:val>
                                        </p:tav>
                                        <p:tav tm="100000">
                                          <p:val>
                                            <p:strVal val="#ppt_h"/>
                                          </p:val>
                                        </p:tav>
                                      </p:tavLst>
                                    </p:anim>
                                    <p:animEffect transition="in" filter="fade">
                                      <p:cBhvr>
                                        <p:cTn id="40" dur="500"/>
                                        <p:tgtEl>
                                          <p:spTgt spid="10"/>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500" fill="hold"/>
                                        <p:tgtEl>
                                          <p:spTgt spid="14"/>
                                        </p:tgtEl>
                                        <p:attrNameLst>
                                          <p:attrName>ppt_w</p:attrName>
                                        </p:attrNameLst>
                                      </p:cBhvr>
                                      <p:tavLst>
                                        <p:tav tm="0">
                                          <p:val>
                                            <p:fltVal val="0"/>
                                          </p:val>
                                        </p:tav>
                                        <p:tav tm="100000">
                                          <p:val>
                                            <p:strVal val="#ppt_w"/>
                                          </p:val>
                                        </p:tav>
                                      </p:tavLst>
                                    </p:anim>
                                    <p:anim calcmode="lin" valueType="num">
                                      <p:cBhvr>
                                        <p:cTn id="44" dur="500" fill="hold"/>
                                        <p:tgtEl>
                                          <p:spTgt spid="14"/>
                                        </p:tgtEl>
                                        <p:attrNameLst>
                                          <p:attrName>ppt_h</p:attrName>
                                        </p:attrNameLst>
                                      </p:cBhvr>
                                      <p:tavLst>
                                        <p:tav tm="0">
                                          <p:val>
                                            <p:fltVal val="0"/>
                                          </p:val>
                                        </p:tav>
                                        <p:tav tm="100000">
                                          <p:val>
                                            <p:strVal val="#ppt_h"/>
                                          </p:val>
                                        </p:tav>
                                      </p:tavLst>
                                    </p:anim>
                                    <p:animEffect transition="in" filter="fade">
                                      <p:cBhvr>
                                        <p:cTn id="45" dur="50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7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P spid="11" grpId="0" animBg="1"/>
      <p:bldP spid="12" grpId="0" animBg="1"/>
      <p:bldP spid="13" grpId="0" animBg="1"/>
      <p:bldP spid="14" grpId="0" animBg="1"/>
      <p:bldP spid="15" grpId="0"/>
      <p:bldP spid="1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88493F6-4A43-EA99-E34A-7A490E0132EF}"/>
              </a:ext>
            </a:extLst>
          </p:cNvPr>
          <p:cNvSpPr/>
          <p:nvPr/>
        </p:nvSpPr>
        <p:spPr>
          <a:xfrm>
            <a:off x="0" y="0"/>
            <a:ext cx="12192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3B7E5887-7E6E-93BD-1A48-5EF7308AEC18}"/>
              </a:ext>
            </a:extLst>
          </p:cNvPr>
          <p:cNvSpPr txBox="1"/>
          <p:nvPr/>
        </p:nvSpPr>
        <p:spPr>
          <a:xfrm>
            <a:off x="5737310" y="2725382"/>
            <a:ext cx="1264781" cy="1107996"/>
          </a:xfrm>
          <a:prstGeom prst="rect">
            <a:avLst/>
          </a:prstGeom>
          <a:noFill/>
        </p:spPr>
        <p:txBody>
          <a:bodyPr wrap="square" rtlCol="0">
            <a:spAutoFit/>
          </a:bodyPr>
          <a:lstStyle/>
          <a:p>
            <a:r>
              <a:rPr lang="en-US" sz="6600" dirty="0">
                <a:latin typeface="Tw Cen MT" panose="020B0602020104020603" pitchFamily="34" charset="0"/>
              </a:rPr>
              <a:t>III</a:t>
            </a:r>
          </a:p>
        </p:txBody>
      </p:sp>
      <p:sp>
        <p:nvSpPr>
          <p:cNvPr id="15" name="TextBox 14">
            <a:extLst>
              <a:ext uri="{FF2B5EF4-FFF2-40B4-BE49-F238E27FC236}">
                <a16:creationId xmlns:a16="http://schemas.microsoft.com/office/drawing/2014/main" id="{1F787A46-510C-3C18-DCC4-B5CAF1922878}"/>
              </a:ext>
            </a:extLst>
          </p:cNvPr>
          <p:cNvSpPr txBox="1"/>
          <p:nvPr/>
        </p:nvSpPr>
        <p:spPr>
          <a:xfrm>
            <a:off x="2591329" y="4578433"/>
            <a:ext cx="2272923" cy="369332"/>
          </a:xfrm>
          <a:prstGeom prst="rect">
            <a:avLst/>
          </a:prstGeom>
          <a:noFill/>
        </p:spPr>
        <p:txBody>
          <a:bodyPr wrap="square" rtlCol="0">
            <a:spAutoFit/>
          </a:bodyPr>
          <a:lstStyle/>
          <a:p>
            <a:r>
              <a:rPr lang="en-US" b="1" dirty="0">
                <a:latin typeface="Tw Cen MT" panose="020B0602020104020603" pitchFamily="34" charset="0"/>
              </a:rPr>
              <a:t>         </a:t>
            </a:r>
            <a:endParaRPr lang="en-US" dirty="0">
              <a:latin typeface="Tw Cen MT" panose="020B0602020104020603" pitchFamily="34" charset="0"/>
            </a:endParaRPr>
          </a:p>
        </p:txBody>
      </p:sp>
      <p:sp>
        <p:nvSpPr>
          <p:cNvPr id="16" name="TextBox 15">
            <a:extLst>
              <a:ext uri="{FF2B5EF4-FFF2-40B4-BE49-F238E27FC236}">
                <a16:creationId xmlns:a16="http://schemas.microsoft.com/office/drawing/2014/main" id="{9D382DB7-F3F0-0FC1-E3AC-80C3AAA56B61}"/>
              </a:ext>
            </a:extLst>
          </p:cNvPr>
          <p:cNvSpPr txBox="1"/>
          <p:nvPr/>
        </p:nvSpPr>
        <p:spPr>
          <a:xfrm>
            <a:off x="2944483" y="4157746"/>
            <a:ext cx="5993849" cy="707886"/>
          </a:xfrm>
          <a:prstGeom prst="rect">
            <a:avLst/>
          </a:prstGeom>
          <a:noFill/>
        </p:spPr>
        <p:txBody>
          <a:bodyPr wrap="square" rtlCol="0">
            <a:spAutoFit/>
          </a:bodyPr>
          <a:lstStyle/>
          <a:p>
            <a:r>
              <a:rPr lang="en-US" b="1" dirty="0">
                <a:latin typeface="Tw Cen MT" panose="020B0602020104020603" pitchFamily="34" charset="0"/>
              </a:rPr>
              <a:t>  </a:t>
            </a:r>
            <a:r>
              <a:rPr lang="en-US" sz="4000" b="1" dirty="0">
                <a:latin typeface="Tw Cen MT" panose="020B0602020104020603" pitchFamily="34" charset="0"/>
              </a:rPr>
              <a:t>   </a:t>
            </a:r>
            <a:r>
              <a:rPr lang="en-US" sz="4000" b="1" dirty="0" err="1">
                <a:latin typeface="Tw Cen MT" panose="020B0602020104020603" pitchFamily="34" charset="0"/>
              </a:rPr>
              <a:t>Phương</a:t>
            </a:r>
            <a:r>
              <a:rPr lang="en-US" sz="4000" b="1" dirty="0">
                <a:latin typeface="Tw Cen MT" panose="020B0602020104020603" pitchFamily="34" charset="0"/>
              </a:rPr>
              <a:t> </a:t>
            </a:r>
            <a:r>
              <a:rPr lang="en-US" sz="4000" b="1" dirty="0" err="1">
                <a:latin typeface="Tw Cen MT" panose="020B0602020104020603" pitchFamily="34" charset="0"/>
              </a:rPr>
              <a:t>pháp</a:t>
            </a:r>
            <a:r>
              <a:rPr lang="en-US" sz="4000" b="1" dirty="0">
                <a:latin typeface="Tw Cen MT" panose="020B0602020104020603" pitchFamily="34" charset="0"/>
              </a:rPr>
              <a:t> </a:t>
            </a:r>
            <a:r>
              <a:rPr lang="en-US" sz="4000" b="1" dirty="0" err="1">
                <a:latin typeface="Tw Cen MT" panose="020B0602020104020603" pitchFamily="34" charset="0"/>
              </a:rPr>
              <a:t>giải</a:t>
            </a:r>
            <a:r>
              <a:rPr lang="en-US" sz="4000" b="1" dirty="0">
                <a:latin typeface="Tw Cen MT" panose="020B0602020104020603" pitchFamily="34" charset="0"/>
              </a:rPr>
              <a:t> </a:t>
            </a:r>
            <a:r>
              <a:rPr lang="en-US" sz="4000" b="1" dirty="0" err="1">
                <a:latin typeface="Tw Cen MT" panose="020B0602020104020603" pitchFamily="34" charset="0"/>
              </a:rPr>
              <a:t>quyết</a:t>
            </a:r>
            <a:endParaRPr lang="en-US" sz="3600" dirty="0">
              <a:latin typeface="Tw Cen MT" panose="020B0602020104020603" pitchFamily="34" charset="0"/>
            </a:endParaRPr>
          </a:p>
        </p:txBody>
      </p:sp>
      <p:sp>
        <p:nvSpPr>
          <p:cNvPr id="18" name="TextBox 17">
            <a:extLst>
              <a:ext uri="{FF2B5EF4-FFF2-40B4-BE49-F238E27FC236}">
                <a16:creationId xmlns:a16="http://schemas.microsoft.com/office/drawing/2014/main" id="{D35D9E19-FF8D-A346-FC8F-BE2169808C29}"/>
              </a:ext>
            </a:extLst>
          </p:cNvPr>
          <p:cNvSpPr txBox="1"/>
          <p:nvPr/>
        </p:nvSpPr>
        <p:spPr>
          <a:xfrm>
            <a:off x="9806249" y="4578433"/>
            <a:ext cx="2441448" cy="400110"/>
          </a:xfrm>
          <a:prstGeom prst="rect">
            <a:avLst/>
          </a:prstGeom>
          <a:noFill/>
        </p:spPr>
        <p:txBody>
          <a:bodyPr wrap="square" rtlCol="0">
            <a:spAutoFit/>
          </a:bodyPr>
          <a:lstStyle/>
          <a:p>
            <a:r>
              <a:rPr lang="en-US" sz="2000" b="1" dirty="0">
                <a:latin typeface="Tw Cen MT" panose="020B0602020104020603" pitchFamily="34" charset="0"/>
              </a:rPr>
              <a:t>         </a:t>
            </a:r>
            <a:endParaRPr lang="en-US" dirty="0">
              <a:latin typeface="Tw Cen MT" panose="020B0602020104020603" pitchFamily="34" charset="0"/>
            </a:endParaRPr>
          </a:p>
        </p:txBody>
      </p:sp>
      <p:pic>
        <p:nvPicPr>
          <p:cNvPr id="20" name="Graphic 19" descr="Address Book with solid fill">
            <a:extLst>
              <a:ext uri="{FF2B5EF4-FFF2-40B4-BE49-F238E27FC236}">
                <a16:creationId xmlns:a16="http://schemas.microsoft.com/office/drawing/2014/main" id="{B8CAAF70-54F8-04D3-60F9-DBDEC69C6A6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62093" y="1548362"/>
            <a:ext cx="914400" cy="914400"/>
          </a:xfrm>
          <a:prstGeom prst="rect">
            <a:avLst/>
          </a:prstGeom>
        </p:spPr>
      </p:pic>
    </p:spTree>
    <p:extLst>
      <p:ext uri="{BB962C8B-B14F-4D97-AF65-F5344CB8AC3E}">
        <p14:creationId xmlns:p14="http://schemas.microsoft.com/office/powerpoint/2010/main" val="3744899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75B86802-2876-4900-9125-34297CF380A9}"/>
              </a:ext>
            </a:extLst>
          </p:cNvPr>
          <p:cNvSpPr/>
          <p:nvPr/>
        </p:nvSpPr>
        <p:spPr>
          <a:xfrm>
            <a:off x="853440" y="33602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831C3100-963A-4745-80C9-DE8DA707EFAC}"/>
              </a:ext>
            </a:extLst>
          </p:cNvPr>
          <p:cNvSpPr/>
          <p:nvPr/>
        </p:nvSpPr>
        <p:spPr>
          <a:xfrm>
            <a:off x="1229201" y="110333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9267F2-DDD7-4CB9-A119-D9B233C78593}"/>
              </a:ext>
            </a:extLst>
          </p:cNvPr>
          <p:cNvSpPr/>
          <p:nvPr/>
        </p:nvSpPr>
        <p:spPr>
          <a:xfrm>
            <a:off x="3706939" y="645193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53C3E66B-41CD-4610-AD19-8B4801D72EBE}"/>
              </a:ext>
            </a:extLst>
          </p:cNvPr>
          <p:cNvSpPr/>
          <p:nvPr/>
        </p:nvSpPr>
        <p:spPr>
          <a:xfrm>
            <a:off x="407193" y="592491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46279536-31B8-4416-A983-84D05A753C1E}"/>
              </a:ext>
            </a:extLst>
          </p:cNvPr>
          <p:cNvSpPr/>
          <p:nvPr/>
        </p:nvSpPr>
        <p:spPr>
          <a:xfrm>
            <a:off x="10451496" y="4932502"/>
            <a:ext cx="228600" cy="228600"/>
          </a:xfrm>
          <a:custGeom>
            <a:avLst/>
            <a:gdLst>
              <a:gd name="connsiteX0" fmla="*/ 222218 w 228600"/>
              <a:gd name="connsiteY0" fmla="*/ 114681 h 228600"/>
              <a:gd name="connsiteX1" fmla="*/ 114680 w 228600"/>
              <a:gd name="connsiteY1" fmla="*/ 222218 h 228600"/>
              <a:gd name="connsiteX2" fmla="*/ 7143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9" y="222218"/>
                  <a:pt x="7143" y="174072"/>
                  <a:pt x="7143" y="114681"/>
                </a:cubicBezTo>
                <a:cubicBezTo>
                  <a:pt x="7143" y="55290"/>
                  <a:pt x="55289" y="7144"/>
                  <a:pt x="114680"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5C19217-7963-4FCD-8D8F-E820E59E2E85}"/>
              </a:ext>
            </a:extLst>
          </p:cNvPr>
          <p:cNvSpPr/>
          <p:nvPr/>
        </p:nvSpPr>
        <p:spPr>
          <a:xfrm>
            <a:off x="8974009" y="70311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2002022D-E83D-4338-B0F8-E32F05A06B98}"/>
              </a:ext>
            </a:extLst>
          </p:cNvPr>
          <p:cNvSpPr/>
          <p:nvPr/>
        </p:nvSpPr>
        <p:spPr>
          <a:xfrm>
            <a:off x="11556682" y="1164697"/>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E8D47CB0-9747-4701-91C7-9CBCF9200C62}"/>
              </a:ext>
            </a:extLst>
          </p:cNvPr>
          <p:cNvSpPr/>
          <p:nvPr/>
        </p:nvSpPr>
        <p:spPr>
          <a:xfrm>
            <a:off x="9841611" y="65594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grpSp>
        <p:nvGrpSpPr>
          <p:cNvPr id="2" name="Group 1">
            <a:extLst>
              <a:ext uri="{FF2B5EF4-FFF2-40B4-BE49-F238E27FC236}">
                <a16:creationId xmlns:a16="http://schemas.microsoft.com/office/drawing/2014/main" id="{3635C28A-AE42-405E-9095-53541A58E982}"/>
              </a:ext>
            </a:extLst>
          </p:cNvPr>
          <p:cNvGrpSpPr/>
          <p:nvPr/>
        </p:nvGrpSpPr>
        <p:grpSpPr>
          <a:xfrm>
            <a:off x="759645" y="1860580"/>
            <a:ext cx="2708719" cy="3629025"/>
            <a:chOff x="960977" y="1832781"/>
            <a:chExt cx="2708719" cy="3629025"/>
          </a:xfrm>
        </p:grpSpPr>
        <p:sp>
          <p:nvSpPr>
            <p:cNvPr id="16" name="Freeform: Shape 15">
              <a:extLst>
                <a:ext uri="{FF2B5EF4-FFF2-40B4-BE49-F238E27FC236}">
                  <a16:creationId xmlns:a16="http://schemas.microsoft.com/office/drawing/2014/main" id="{23A06DA7-43A7-459A-84A4-311F090B73D1}"/>
                </a:ext>
              </a:extLst>
            </p:cNvPr>
            <p:cNvSpPr/>
            <p:nvPr/>
          </p:nvSpPr>
          <p:spPr>
            <a:xfrm>
              <a:off x="960977" y="2623832"/>
              <a:ext cx="2047875" cy="2047875"/>
            </a:xfrm>
            <a:custGeom>
              <a:avLst/>
              <a:gdLst>
                <a:gd name="connsiteX0" fmla="*/ 2044922 w 2047875"/>
                <a:gd name="connsiteY0" fmla="*/ 1026033 h 2047875"/>
                <a:gd name="connsiteX1" fmla="*/ 1026033 w 2047875"/>
                <a:gd name="connsiteY1" fmla="*/ 2044922 h 2047875"/>
                <a:gd name="connsiteX2" fmla="*/ 7144 w 2047875"/>
                <a:gd name="connsiteY2" fmla="*/ 1026033 h 2047875"/>
                <a:gd name="connsiteX3" fmla="*/ 1026033 w 2047875"/>
                <a:gd name="connsiteY3" fmla="*/ 7144 h 2047875"/>
                <a:gd name="connsiteX4" fmla="*/ 2044922 w 2047875"/>
                <a:gd name="connsiteY4" fmla="*/ 1026033 h 2047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875" h="2047875">
                  <a:moveTo>
                    <a:pt x="2044922" y="1026033"/>
                  </a:moveTo>
                  <a:cubicBezTo>
                    <a:pt x="2044922" y="1588750"/>
                    <a:pt x="1588750" y="2044922"/>
                    <a:pt x="1026033" y="2044922"/>
                  </a:cubicBezTo>
                  <a:cubicBezTo>
                    <a:pt x="463316" y="2044922"/>
                    <a:pt x="7144" y="1588750"/>
                    <a:pt x="7144" y="1026033"/>
                  </a:cubicBezTo>
                  <a:cubicBezTo>
                    <a:pt x="7144" y="463316"/>
                    <a:pt x="463316" y="7144"/>
                    <a:pt x="1026033" y="7144"/>
                  </a:cubicBezTo>
                  <a:cubicBezTo>
                    <a:pt x="1588750" y="7144"/>
                    <a:pt x="2044922" y="463316"/>
                    <a:pt x="2044922" y="1026033"/>
                  </a:cubicBezTo>
                  <a:close/>
                </a:path>
              </a:pathLst>
            </a:custGeom>
            <a:solidFill>
              <a:srgbClr val="EFEFE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5582C03-2B34-472A-B6B0-68E9840CF5E6}"/>
                </a:ext>
              </a:extLst>
            </p:cNvPr>
            <p:cNvSpPr/>
            <p:nvPr/>
          </p:nvSpPr>
          <p:spPr>
            <a:xfrm>
              <a:off x="1840896" y="1832781"/>
              <a:ext cx="1828800" cy="3629025"/>
            </a:xfrm>
            <a:custGeom>
              <a:avLst/>
              <a:gdLst>
                <a:gd name="connsiteX0" fmla="*/ 14288 w 1828800"/>
                <a:gd name="connsiteY0" fmla="*/ 3619881 h 3629025"/>
                <a:gd name="connsiteX1" fmla="*/ 1817084 w 1828800"/>
                <a:gd name="connsiteY1" fmla="*/ 1817084 h 3629025"/>
                <a:gd name="connsiteX2" fmla="*/ 14288 w 1828800"/>
                <a:gd name="connsiteY2" fmla="*/ 14288 h 3629025"/>
              </a:gdLst>
              <a:ahLst/>
              <a:cxnLst>
                <a:cxn ang="0">
                  <a:pos x="connsiteX0" y="connsiteY0"/>
                </a:cxn>
                <a:cxn ang="0">
                  <a:pos x="connsiteX1" y="connsiteY1"/>
                </a:cxn>
                <a:cxn ang="0">
                  <a:pos x="connsiteX2" y="connsiteY2"/>
                </a:cxn>
              </a:cxnLst>
              <a:rect l="l" t="t" r="r" b="b"/>
              <a:pathLst>
                <a:path w="1828800" h="3629025">
                  <a:moveTo>
                    <a:pt x="14288" y="3619881"/>
                  </a:moveTo>
                  <a:cubicBezTo>
                    <a:pt x="1009936" y="3619881"/>
                    <a:pt x="1817084" y="2812733"/>
                    <a:pt x="1817084" y="1817084"/>
                  </a:cubicBezTo>
                  <a:cubicBezTo>
                    <a:pt x="1817084" y="821436"/>
                    <a:pt x="1009936" y="14288"/>
                    <a:pt x="14288" y="14288"/>
                  </a:cubicBezTo>
                </a:path>
              </a:pathLst>
            </a:custGeom>
            <a:noFill/>
            <a:ln w="19050" cap="flat">
              <a:solidFill>
                <a:srgbClr val="EFEFEF"/>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18E5A0CE-581D-46E4-88F8-BC95F34565AD}"/>
                </a:ext>
              </a:extLst>
            </p:cNvPr>
            <p:cNvSpPr/>
            <p:nvPr/>
          </p:nvSpPr>
          <p:spPr>
            <a:xfrm>
              <a:off x="3224375" y="2484907"/>
              <a:ext cx="390525" cy="390525"/>
            </a:xfrm>
            <a:custGeom>
              <a:avLst/>
              <a:gdLst>
                <a:gd name="connsiteX0" fmla="*/ 389096 w 390525"/>
                <a:gd name="connsiteY0" fmla="*/ 198120 h 390525"/>
                <a:gd name="connsiteX1" fmla="*/ 198120 w 390525"/>
                <a:gd name="connsiteY1" fmla="*/ 389096 h 390525"/>
                <a:gd name="connsiteX2" fmla="*/ 7144 w 390525"/>
                <a:gd name="connsiteY2" fmla="*/ 198120 h 390525"/>
                <a:gd name="connsiteX3" fmla="*/ 198120 w 390525"/>
                <a:gd name="connsiteY3" fmla="*/ 7144 h 390525"/>
                <a:gd name="connsiteX4" fmla="*/ 389096 w 390525"/>
                <a:gd name="connsiteY4" fmla="*/ 198120 h 39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525" h="390525">
                  <a:moveTo>
                    <a:pt x="389096" y="198120"/>
                  </a:moveTo>
                  <a:cubicBezTo>
                    <a:pt x="389096" y="303593"/>
                    <a:pt x="303593" y="389096"/>
                    <a:pt x="198120" y="389096"/>
                  </a:cubicBezTo>
                  <a:cubicBezTo>
                    <a:pt x="92647" y="389096"/>
                    <a:pt x="7144" y="303593"/>
                    <a:pt x="7144" y="198120"/>
                  </a:cubicBezTo>
                  <a:cubicBezTo>
                    <a:pt x="7144" y="92647"/>
                    <a:pt x="92647" y="7144"/>
                    <a:pt x="198120" y="7144"/>
                  </a:cubicBezTo>
                  <a:cubicBezTo>
                    <a:pt x="303593" y="7144"/>
                    <a:pt x="389096" y="92647"/>
                    <a:pt x="389096" y="198120"/>
                  </a:cubicBezTo>
                  <a:close/>
                </a:path>
              </a:pathLst>
            </a:custGeom>
            <a:solidFill>
              <a:schemeClr val="accent2"/>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E27C72E-5493-42C2-9E99-F3B1A77B9AA9}"/>
                </a:ext>
              </a:extLst>
            </p:cNvPr>
            <p:cNvSpPr/>
            <p:nvPr/>
          </p:nvSpPr>
          <p:spPr>
            <a:xfrm>
              <a:off x="3224376" y="4350041"/>
              <a:ext cx="390525" cy="361777"/>
            </a:xfrm>
            <a:custGeom>
              <a:avLst/>
              <a:gdLst>
                <a:gd name="connsiteX0" fmla="*/ 389096 w 390525"/>
                <a:gd name="connsiteY0" fmla="*/ 198120 h 390525"/>
                <a:gd name="connsiteX1" fmla="*/ 198120 w 390525"/>
                <a:gd name="connsiteY1" fmla="*/ 389096 h 390525"/>
                <a:gd name="connsiteX2" fmla="*/ 7144 w 390525"/>
                <a:gd name="connsiteY2" fmla="*/ 198120 h 390525"/>
                <a:gd name="connsiteX3" fmla="*/ 198120 w 390525"/>
                <a:gd name="connsiteY3" fmla="*/ 7144 h 390525"/>
                <a:gd name="connsiteX4" fmla="*/ 389096 w 390525"/>
                <a:gd name="connsiteY4" fmla="*/ 198120 h 39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525" h="390525">
                  <a:moveTo>
                    <a:pt x="389096" y="198120"/>
                  </a:moveTo>
                  <a:cubicBezTo>
                    <a:pt x="389096" y="303593"/>
                    <a:pt x="303593" y="389096"/>
                    <a:pt x="198120" y="389096"/>
                  </a:cubicBezTo>
                  <a:cubicBezTo>
                    <a:pt x="92647" y="389096"/>
                    <a:pt x="7144" y="303593"/>
                    <a:pt x="7144" y="198120"/>
                  </a:cubicBezTo>
                  <a:cubicBezTo>
                    <a:pt x="7144" y="92647"/>
                    <a:pt x="92647" y="7144"/>
                    <a:pt x="198120" y="7144"/>
                  </a:cubicBezTo>
                  <a:cubicBezTo>
                    <a:pt x="303593" y="7144"/>
                    <a:pt x="389096" y="92646"/>
                    <a:pt x="389096" y="198120"/>
                  </a:cubicBezTo>
                  <a:close/>
                </a:path>
              </a:pathLst>
            </a:custGeom>
            <a:solidFill>
              <a:srgbClr val="185ADB"/>
            </a:solidFill>
            <a:ln w="9525" cap="flat">
              <a:noFill/>
              <a:prstDash val="solid"/>
              <a:miter/>
            </a:ln>
          </p:spPr>
          <p:txBody>
            <a:bodyPr rtlCol="0" anchor="ctr"/>
            <a:lstStyle/>
            <a:p>
              <a:endParaRPr lang="en-US" dirty="0"/>
            </a:p>
          </p:txBody>
        </p:sp>
      </p:grpSp>
      <p:grpSp>
        <p:nvGrpSpPr>
          <p:cNvPr id="32" name="Group 31">
            <a:extLst>
              <a:ext uri="{FF2B5EF4-FFF2-40B4-BE49-F238E27FC236}">
                <a16:creationId xmlns:a16="http://schemas.microsoft.com/office/drawing/2014/main" id="{41AEFB35-89D2-424F-AEF4-C9580EB4B563}"/>
              </a:ext>
            </a:extLst>
          </p:cNvPr>
          <p:cNvGrpSpPr/>
          <p:nvPr/>
        </p:nvGrpSpPr>
        <p:grpSpPr>
          <a:xfrm>
            <a:off x="3935539" y="3819604"/>
            <a:ext cx="6142456" cy="742902"/>
            <a:chOff x="3949621" y="3459127"/>
            <a:chExt cx="6142456" cy="742902"/>
          </a:xfrm>
        </p:grpSpPr>
        <p:sp>
          <p:nvSpPr>
            <p:cNvPr id="26" name="Rectangle 25">
              <a:extLst>
                <a:ext uri="{FF2B5EF4-FFF2-40B4-BE49-F238E27FC236}">
                  <a16:creationId xmlns:a16="http://schemas.microsoft.com/office/drawing/2014/main" id="{090DDB2A-0A44-4C0F-A764-765DF2A8046F}"/>
                </a:ext>
              </a:extLst>
            </p:cNvPr>
            <p:cNvSpPr/>
            <p:nvPr/>
          </p:nvSpPr>
          <p:spPr>
            <a:xfrm>
              <a:off x="3968179" y="3832697"/>
              <a:ext cx="6123898" cy="369332"/>
            </a:xfrm>
            <a:prstGeom prst="rect">
              <a:avLst/>
            </a:prstGeom>
          </p:spPr>
          <p:txBody>
            <a:bodyPr wrap="square">
              <a:spAutoFit/>
            </a:bodyPr>
            <a:lstStyle/>
            <a:p>
              <a:endParaRPr lang="en-US" sz="1800" i="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7" name="TextBox 26">
              <a:extLst>
                <a:ext uri="{FF2B5EF4-FFF2-40B4-BE49-F238E27FC236}">
                  <a16:creationId xmlns:a16="http://schemas.microsoft.com/office/drawing/2014/main" id="{7C65EBE4-16E1-4DE0-A1B1-C17C425C28C8}"/>
                </a:ext>
              </a:extLst>
            </p:cNvPr>
            <p:cNvSpPr txBox="1"/>
            <p:nvPr/>
          </p:nvSpPr>
          <p:spPr>
            <a:xfrm>
              <a:off x="3949621" y="3459127"/>
              <a:ext cx="184731" cy="461665"/>
            </a:xfrm>
            <a:prstGeom prst="rect">
              <a:avLst/>
            </a:prstGeom>
            <a:noFill/>
          </p:spPr>
          <p:txBody>
            <a:bodyPr wrap="none" rtlCol="0">
              <a:spAutoFit/>
            </a:bodyPr>
            <a:lstStyle/>
            <a:p>
              <a:endParaRPr lang="en-US" sz="2400" b="1" dirty="0">
                <a:solidFill>
                  <a:schemeClr val="accent1"/>
                </a:solidFill>
              </a:endParaRPr>
            </a:p>
          </p:txBody>
        </p:sp>
      </p:grpSp>
      <p:sp>
        <p:nvSpPr>
          <p:cNvPr id="30" name="TextBox 29">
            <a:extLst>
              <a:ext uri="{FF2B5EF4-FFF2-40B4-BE49-F238E27FC236}">
                <a16:creationId xmlns:a16="http://schemas.microsoft.com/office/drawing/2014/main" id="{74E014E0-279A-4494-9336-B798D5117C3D}"/>
              </a:ext>
            </a:extLst>
          </p:cNvPr>
          <p:cNvSpPr txBox="1"/>
          <p:nvPr/>
        </p:nvSpPr>
        <p:spPr>
          <a:xfrm>
            <a:off x="1336209" y="69933"/>
            <a:ext cx="9761582" cy="523220"/>
          </a:xfrm>
          <a:prstGeom prst="rect">
            <a:avLst/>
          </a:prstGeom>
          <a:noFill/>
        </p:spPr>
        <p:txBody>
          <a:bodyPr wrap="none" rtlCol="0">
            <a:spAutoFit/>
          </a:bodyPr>
          <a:lstStyle/>
          <a:p>
            <a:pPr algn="ctr"/>
            <a:r>
              <a:rPr lang="en-US" sz="2800" b="1" dirty="0" err="1">
                <a:solidFill>
                  <a:schemeClr val="accent2"/>
                </a:solidFill>
                <a:latin typeface="+mj-lt"/>
              </a:rPr>
              <a:t>Dữ</a:t>
            </a:r>
            <a:r>
              <a:rPr lang="en-US" sz="2800" b="1" dirty="0">
                <a:solidFill>
                  <a:schemeClr val="accent2"/>
                </a:solidFill>
                <a:latin typeface="+mj-lt"/>
              </a:rPr>
              <a:t> </a:t>
            </a:r>
            <a:r>
              <a:rPr lang="en-US" sz="2800" b="1" dirty="0" err="1">
                <a:solidFill>
                  <a:schemeClr val="accent2"/>
                </a:solidFill>
                <a:latin typeface="+mj-lt"/>
              </a:rPr>
              <a:t>liệu</a:t>
            </a:r>
            <a:r>
              <a:rPr lang="en-US" sz="2800" b="1" dirty="0">
                <a:solidFill>
                  <a:schemeClr val="accent2"/>
                </a:solidFill>
                <a:latin typeface="+mj-lt"/>
              </a:rPr>
              <a:t>: </a:t>
            </a:r>
            <a:r>
              <a:rPr lang="en-US" sz="2800" b="1" dirty="0" err="1">
                <a:solidFill>
                  <a:schemeClr val="accent2"/>
                </a:solidFill>
                <a:latin typeface="+mj-lt"/>
              </a:rPr>
              <a:t>Các</a:t>
            </a:r>
            <a:r>
              <a:rPr lang="en-US" sz="2800" b="1" dirty="0">
                <a:solidFill>
                  <a:schemeClr val="accent2"/>
                </a:solidFill>
                <a:latin typeface="+mj-lt"/>
              </a:rPr>
              <a:t> </a:t>
            </a:r>
            <a:r>
              <a:rPr lang="en-US" sz="2800" b="1" dirty="0" err="1">
                <a:solidFill>
                  <a:schemeClr val="accent2"/>
                </a:solidFill>
                <a:latin typeface="+mj-lt"/>
              </a:rPr>
              <a:t>loại</a:t>
            </a:r>
            <a:r>
              <a:rPr lang="en-US" sz="2800" b="1" dirty="0">
                <a:solidFill>
                  <a:schemeClr val="accent2"/>
                </a:solidFill>
                <a:latin typeface="+mj-lt"/>
              </a:rPr>
              <a:t> </a:t>
            </a:r>
            <a:r>
              <a:rPr lang="en-US" sz="2800" b="1" dirty="0" err="1">
                <a:solidFill>
                  <a:schemeClr val="accent2"/>
                </a:solidFill>
                <a:latin typeface="+mj-lt"/>
              </a:rPr>
              <a:t>cấu</a:t>
            </a:r>
            <a:r>
              <a:rPr lang="en-US" sz="2800" b="1" dirty="0">
                <a:solidFill>
                  <a:schemeClr val="accent2"/>
                </a:solidFill>
                <a:latin typeface="+mj-lt"/>
              </a:rPr>
              <a:t> </a:t>
            </a:r>
            <a:r>
              <a:rPr lang="en-US" sz="2800" b="1" dirty="0" err="1">
                <a:solidFill>
                  <a:schemeClr val="accent2"/>
                </a:solidFill>
                <a:latin typeface="+mj-lt"/>
              </a:rPr>
              <a:t>trúc</a:t>
            </a:r>
            <a:r>
              <a:rPr lang="en-US" sz="2800" b="1" dirty="0">
                <a:solidFill>
                  <a:schemeClr val="accent2"/>
                </a:solidFill>
                <a:latin typeface="+mj-lt"/>
              </a:rPr>
              <a:t> </a:t>
            </a:r>
            <a:r>
              <a:rPr lang="en-US" sz="2800" b="1" dirty="0" err="1">
                <a:solidFill>
                  <a:schemeClr val="accent2"/>
                </a:solidFill>
                <a:latin typeface="+mj-lt"/>
              </a:rPr>
              <a:t>dữ</a:t>
            </a:r>
            <a:r>
              <a:rPr lang="en-US" sz="2800" b="1" dirty="0">
                <a:solidFill>
                  <a:schemeClr val="accent2"/>
                </a:solidFill>
                <a:latin typeface="+mj-lt"/>
              </a:rPr>
              <a:t> </a:t>
            </a:r>
            <a:r>
              <a:rPr lang="en-US" sz="2800" b="1" dirty="0" err="1">
                <a:solidFill>
                  <a:schemeClr val="accent2"/>
                </a:solidFill>
                <a:latin typeface="+mj-lt"/>
              </a:rPr>
              <a:t>liệu</a:t>
            </a:r>
            <a:r>
              <a:rPr lang="en-US" sz="2800" b="1" dirty="0">
                <a:solidFill>
                  <a:schemeClr val="accent2"/>
                </a:solidFill>
                <a:latin typeface="+mj-lt"/>
              </a:rPr>
              <a:t> </a:t>
            </a:r>
            <a:r>
              <a:rPr lang="en-US" sz="2800" b="1" dirty="0" err="1">
                <a:solidFill>
                  <a:schemeClr val="accent2"/>
                </a:solidFill>
                <a:latin typeface="+mj-lt"/>
              </a:rPr>
              <a:t>sử</a:t>
            </a:r>
            <a:r>
              <a:rPr lang="en-US" sz="2800" b="1" dirty="0">
                <a:solidFill>
                  <a:schemeClr val="accent2"/>
                </a:solidFill>
                <a:latin typeface="+mj-lt"/>
              </a:rPr>
              <a:t> </a:t>
            </a:r>
            <a:r>
              <a:rPr lang="en-US" sz="2800" b="1" dirty="0" err="1">
                <a:solidFill>
                  <a:schemeClr val="accent2"/>
                </a:solidFill>
                <a:latin typeface="+mj-lt"/>
              </a:rPr>
              <a:t>dụng</a:t>
            </a:r>
            <a:r>
              <a:rPr lang="en-US" sz="2800" b="1" dirty="0">
                <a:solidFill>
                  <a:schemeClr val="accent2"/>
                </a:solidFill>
                <a:latin typeface="+mj-lt"/>
              </a:rPr>
              <a:t>, </a:t>
            </a:r>
            <a:r>
              <a:rPr lang="en-US" sz="2800" b="1" dirty="0" err="1">
                <a:solidFill>
                  <a:schemeClr val="accent2"/>
                </a:solidFill>
                <a:latin typeface="+mj-lt"/>
              </a:rPr>
              <a:t>cách</a:t>
            </a:r>
            <a:r>
              <a:rPr lang="en-US" sz="2800" b="1" dirty="0">
                <a:solidFill>
                  <a:schemeClr val="accent2"/>
                </a:solidFill>
                <a:latin typeface="+mj-lt"/>
              </a:rPr>
              <a:t> </a:t>
            </a:r>
            <a:r>
              <a:rPr lang="en-US" sz="2800" b="1" dirty="0" err="1">
                <a:solidFill>
                  <a:schemeClr val="accent2"/>
                </a:solidFill>
                <a:latin typeface="+mj-lt"/>
              </a:rPr>
              <a:t>khai</a:t>
            </a:r>
            <a:r>
              <a:rPr lang="en-US" sz="2800" b="1" dirty="0">
                <a:solidFill>
                  <a:schemeClr val="accent2"/>
                </a:solidFill>
                <a:latin typeface="+mj-lt"/>
              </a:rPr>
              <a:t> </a:t>
            </a:r>
            <a:r>
              <a:rPr lang="en-US" sz="2800" b="1" dirty="0" err="1">
                <a:solidFill>
                  <a:schemeClr val="accent2"/>
                </a:solidFill>
                <a:latin typeface="+mj-lt"/>
              </a:rPr>
              <a:t>báo</a:t>
            </a:r>
            <a:r>
              <a:rPr lang="en-US" sz="2800" b="1" dirty="0">
                <a:solidFill>
                  <a:schemeClr val="accent2"/>
                </a:solidFill>
                <a:latin typeface="+mj-lt"/>
              </a:rPr>
              <a:t>, </a:t>
            </a:r>
            <a:r>
              <a:rPr lang="en-US" sz="2800" b="1" dirty="0" err="1">
                <a:solidFill>
                  <a:schemeClr val="accent2"/>
                </a:solidFill>
                <a:latin typeface="+mj-lt"/>
              </a:rPr>
              <a:t>độ</a:t>
            </a:r>
            <a:r>
              <a:rPr lang="en-US" sz="2800" b="1" dirty="0">
                <a:solidFill>
                  <a:schemeClr val="accent2"/>
                </a:solidFill>
                <a:latin typeface="+mj-lt"/>
              </a:rPr>
              <a:t> </a:t>
            </a:r>
            <a:r>
              <a:rPr lang="en-US" sz="2800" b="1" dirty="0" err="1">
                <a:solidFill>
                  <a:schemeClr val="accent2"/>
                </a:solidFill>
                <a:latin typeface="+mj-lt"/>
              </a:rPr>
              <a:t>lớn</a:t>
            </a:r>
            <a:endParaRPr lang="en-US" sz="2800" b="1" dirty="0">
              <a:solidFill>
                <a:schemeClr val="accent2"/>
              </a:solidFill>
              <a:latin typeface="+mj-lt"/>
            </a:endParaRPr>
          </a:p>
        </p:txBody>
      </p:sp>
      <p:sp>
        <p:nvSpPr>
          <p:cNvPr id="38" name="Rectangle: Rounded Corners 37">
            <a:extLst>
              <a:ext uri="{FF2B5EF4-FFF2-40B4-BE49-F238E27FC236}">
                <a16:creationId xmlns:a16="http://schemas.microsoft.com/office/drawing/2014/main" id="{59FEDBE2-7D6D-826D-48F1-24845D665F5E}"/>
              </a:ext>
            </a:extLst>
          </p:cNvPr>
          <p:cNvSpPr/>
          <p:nvPr/>
        </p:nvSpPr>
        <p:spPr>
          <a:xfrm>
            <a:off x="3448498" y="1749964"/>
            <a:ext cx="7703710" cy="1679036"/>
          </a:xfrm>
          <a:prstGeom prst="roundRect">
            <a:avLst>
              <a:gd name="adj" fmla="val 31631"/>
            </a:avLst>
          </a:prstGeom>
          <a:solidFill>
            <a:schemeClr val="accent1">
              <a:lumMod val="10000"/>
              <a:lumOff val="90000"/>
            </a:schemeClr>
          </a:soli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357A5CCE-BFBC-392D-EEE0-67EF74C67AC2}"/>
              </a:ext>
            </a:extLst>
          </p:cNvPr>
          <p:cNvSpPr txBox="1"/>
          <p:nvPr/>
        </p:nvSpPr>
        <p:spPr>
          <a:xfrm>
            <a:off x="3764291" y="1854072"/>
            <a:ext cx="6962532" cy="646331"/>
          </a:xfrm>
          <a:prstGeom prst="rect">
            <a:avLst/>
          </a:prstGeom>
          <a:noFill/>
        </p:spPr>
        <p:txBody>
          <a:bodyPr wrap="square" rtlCol="0">
            <a:spAutoFit/>
          </a:bodyPr>
          <a:lstStyle/>
          <a:p>
            <a:r>
              <a:rPr lang="en-US" b="1" dirty="0"/>
              <a:t>- </a:t>
            </a:r>
            <a:r>
              <a:rPr lang="vi-VN" b="1" dirty="0"/>
              <a:t>Đây là cấu trúc dùng để lưu trữ thông tin của mỗi bức ảnh trong </a:t>
            </a:r>
            <a:r>
              <a:rPr lang="vi-VN" b="1" dirty="0" err="1"/>
              <a:t>album</a:t>
            </a:r>
            <a:r>
              <a:rPr lang="vi-VN" b="1" dirty="0"/>
              <a:t>. Mỗi bức ảnh sẽ có ba thông tin chính: ID, ngày chụp, và tên ảnh.</a:t>
            </a:r>
            <a:endParaRPr lang="en-US" b="1" dirty="0"/>
          </a:p>
        </p:txBody>
      </p:sp>
      <p:sp>
        <p:nvSpPr>
          <p:cNvPr id="41" name="Rectangle: Rounded Corners 40">
            <a:extLst>
              <a:ext uri="{FF2B5EF4-FFF2-40B4-BE49-F238E27FC236}">
                <a16:creationId xmlns:a16="http://schemas.microsoft.com/office/drawing/2014/main" id="{E4A5EE67-5DFB-22FE-DB34-93293629878D}"/>
              </a:ext>
            </a:extLst>
          </p:cNvPr>
          <p:cNvSpPr/>
          <p:nvPr/>
        </p:nvSpPr>
        <p:spPr>
          <a:xfrm>
            <a:off x="3448498" y="3817917"/>
            <a:ext cx="7703710" cy="2335594"/>
          </a:xfrm>
          <a:prstGeom prst="roundRect">
            <a:avLst>
              <a:gd name="adj" fmla="val 31631"/>
            </a:avLst>
          </a:prstGeom>
          <a:solidFill>
            <a:schemeClr val="accent1">
              <a:lumMod val="10000"/>
              <a:lumOff val="90000"/>
            </a:schemeClr>
          </a:soli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extBox 41">
            <a:extLst>
              <a:ext uri="{FF2B5EF4-FFF2-40B4-BE49-F238E27FC236}">
                <a16:creationId xmlns:a16="http://schemas.microsoft.com/office/drawing/2014/main" id="{4DA45204-C56A-8254-C8F6-88C8B2883B1B}"/>
              </a:ext>
            </a:extLst>
          </p:cNvPr>
          <p:cNvSpPr txBox="1"/>
          <p:nvPr/>
        </p:nvSpPr>
        <p:spPr>
          <a:xfrm>
            <a:off x="3819087" y="3954662"/>
            <a:ext cx="7112496" cy="2666499"/>
          </a:xfrm>
          <a:prstGeom prst="rect">
            <a:avLst/>
          </a:prstGeom>
          <a:noFill/>
        </p:spPr>
        <p:txBody>
          <a:bodyPr wrap="square" rtlCol="0">
            <a:spAutoFit/>
          </a:bodyPr>
          <a:lstStyle/>
          <a:p>
            <a:pPr marL="0" marR="0">
              <a:lnSpc>
                <a:spcPct val="107000"/>
              </a:lnSpc>
              <a:spcAft>
                <a:spcPts val="800"/>
              </a:spcAft>
            </a:pPr>
            <a:r>
              <a:rPr lang="en-US" sz="1600" b="1" i="1" kern="100" dirty="0" err="1">
                <a:effectLst/>
                <a:latin typeface="Aptos" panose="020B0004020202020204" pitchFamily="34" charset="0"/>
                <a:ea typeface="Aptos" panose="020B0004020202020204" pitchFamily="34" charset="0"/>
                <a:cs typeface="Times New Roman" panose="02020603050405020304" pitchFamily="18" charset="0"/>
              </a:rPr>
              <a:t>Độ</a:t>
            </a:r>
            <a:r>
              <a:rPr lang="en-US" sz="1600" b="1" i="1"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b="1" i="1" kern="100" dirty="0" err="1">
                <a:effectLst/>
                <a:latin typeface="Aptos" panose="020B0004020202020204" pitchFamily="34" charset="0"/>
                <a:ea typeface="Aptos" panose="020B0004020202020204" pitchFamily="34" charset="0"/>
                <a:cs typeface="Times New Roman" panose="02020603050405020304" pitchFamily="18" charset="0"/>
              </a:rPr>
              <a:t>lớn</a:t>
            </a:r>
            <a:r>
              <a:rPr lang="en-US" sz="1600" b="1" i="1" kern="100" dirty="0">
                <a:effectLst/>
                <a:latin typeface="Aptos" panose="020B0004020202020204" pitchFamily="34" charset="0"/>
                <a:ea typeface="Aptos" panose="020B0004020202020204" pitchFamily="34" charset="0"/>
                <a:cs typeface="Times New Roman" panose="02020603050405020304" pitchFamily="18" charset="0"/>
              </a:rPr>
              <a:t>:</a:t>
            </a:r>
          </a:p>
          <a:p>
            <a:pPr marL="342900" marR="0" lvl="0" indent="-342900">
              <a:lnSpc>
                <a:spcPct val="107000"/>
              </a:lnSpc>
              <a:spcAft>
                <a:spcPts val="800"/>
              </a:spcAft>
              <a:buSzPts val="1000"/>
              <a:buFont typeface="Symbol" panose="05050102010706020507" pitchFamily="18" charset="2"/>
              <a:buChar char=""/>
              <a:tabLst>
                <a:tab pos="4572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int id</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Thường</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chiếm</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4 bytes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tùy</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thuộc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vào</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hệ</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thống</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p>
          <a:p>
            <a:pPr marL="342900" marR="0" lvl="0" indent="-342900">
              <a:lnSpc>
                <a:spcPct val="107000"/>
              </a:lnSpc>
              <a:spcAft>
                <a:spcPts val="800"/>
              </a:spcAft>
              <a:buSzPts val="1000"/>
              <a:buFont typeface="Symbol" panose="05050102010706020507" pitchFamily="18" charset="2"/>
              <a:buChar char=""/>
              <a:tabLst>
                <a:tab pos="4572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string date</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Chiếm</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độ</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lớn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phụ</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thuộc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vào</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độ</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dài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của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chuỗi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ví</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dụ</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"YYYY-MM-DD"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chiếm</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10 bytes).</a:t>
            </a:r>
          </a:p>
          <a:p>
            <a:pPr marL="342900" marR="0" lvl="0" indent="-342900">
              <a:lnSpc>
                <a:spcPct val="107000"/>
              </a:lnSpc>
              <a:spcAft>
                <a:spcPts val="800"/>
              </a:spcAft>
              <a:buSzPts val="1000"/>
              <a:buFont typeface="Symbol" panose="05050102010706020507" pitchFamily="18" charset="2"/>
              <a:buChar char=""/>
              <a:tabLst>
                <a:tab pos="4572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string name</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Chiếm</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độ</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lớn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tùy</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thuộc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vào</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chiều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dài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của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p>
          <a:p>
            <a:pPr marL="342900" marR="0" lvl="0" indent="-342900">
              <a:lnSpc>
                <a:spcPct val="107000"/>
              </a:lnSpc>
              <a:spcAft>
                <a:spcPts val="800"/>
              </a:spcAft>
              <a:buSzPts val="1000"/>
              <a:buFont typeface="Symbol" panose="05050102010706020507" pitchFamily="18" charset="2"/>
              <a:buChar char=""/>
              <a:tabLst>
                <a:tab pos="457200" algn="l"/>
              </a:tabLst>
            </a:pP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Tổng</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độ</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lớn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của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cấu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trúc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Photo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sẽ</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dao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động</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từ</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18 bytes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trở</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lên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tuỳ</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vào</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độ</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dài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chuỗi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p>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p>
          <a:p>
            <a:endParaRPr lang="en-US" sz="1600" b="1" dirty="0"/>
          </a:p>
        </p:txBody>
      </p:sp>
      <p:sp>
        <p:nvSpPr>
          <p:cNvPr id="3" name="TextBox 2">
            <a:extLst>
              <a:ext uri="{FF2B5EF4-FFF2-40B4-BE49-F238E27FC236}">
                <a16:creationId xmlns:a16="http://schemas.microsoft.com/office/drawing/2014/main" id="{0C0CE054-8807-B8F9-CDDB-83BF3E08006C}"/>
              </a:ext>
            </a:extLst>
          </p:cNvPr>
          <p:cNvSpPr txBox="1"/>
          <p:nvPr/>
        </p:nvSpPr>
        <p:spPr>
          <a:xfrm>
            <a:off x="1130547" y="3392551"/>
            <a:ext cx="1306069" cy="523220"/>
          </a:xfrm>
          <a:prstGeom prst="rect">
            <a:avLst/>
          </a:prstGeom>
          <a:noFill/>
        </p:spPr>
        <p:txBody>
          <a:bodyPr wrap="square" rtlCol="0">
            <a:spAutoFit/>
          </a:bodyPr>
          <a:lstStyle/>
          <a:p>
            <a:r>
              <a:rPr lang="en-US" sz="2800" b="1" i="1" dirty="0">
                <a:solidFill>
                  <a:schemeClr val="accent2"/>
                </a:solidFill>
                <a:latin typeface="Aharoni" panose="02010803020104030203" pitchFamily="2" charset="-79"/>
                <a:cs typeface="Aharoni" panose="02010803020104030203" pitchFamily="2" charset="-79"/>
              </a:rPr>
              <a:t>Photo</a:t>
            </a:r>
          </a:p>
        </p:txBody>
      </p:sp>
      <p:sp>
        <p:nvSpPr>
          <p:cNvPr id="4" name="TextBox 3">
            <a:extLst>
              <a:ext uri="{FF2B5EF4-FFF2-40B4-BE49-F238E27FC236}">
                <a16:creationId xmlns:a16="http://schemas.microsoft.com/office/drawing/2014/main" id="{D4467CCE-9AE1-D67A-BDCB-1D89289DED40}"/>
              </a:ext>
            </a:extLst>
          </p:cNvPr>
          <p:cNvSpPr txBox="1"/>
          <p:nvPr/>
        </p:nvSpPr>
        <p:spPr>
          <a:xfrm>
            <a:off x="3764291" y="2432079"/>
            <a:ext cx="6409103" cy="830997"/>
          </a:xfrm>
          <a:prstGeom prst="rect">
            <a:avLst/>
          </a:prstGeom>
          <a:noFill/>
        </p:spPr>
        <p:txBody>
          <a:bodyPr wrap="square" rtlCol="0">
            <a:spAutoFit/>
          </a:bodyPr>
          <a:lstStyle/>
          <a:p>
            <a:r>
              <a:rPr lang="en-US" sz="1600" b="1" i="1" dirty="0"/>
              <a:t>- </a:t>
            </a:r>
            <a:r>
              <a:rPr lang="vi-VN" sz="1600" b="1" i="1" dirty="0"/>
              <a:t>Lý do lựa chọn</a:t>
            </a:r>
            <a:r>
              <a:rPr lang="vi-VN" sz="1600" i="1" dirty="0"/>
              <a:t>: Đây là cấu trúc đơn giản và dễ hiểu, giúp nhóm các thuộc tính liên quan đến một bức ảnh vào một đơn vị dữ liệu duy nhất, thuận tiện cho việc lưu trữ và xử lý.</a:t>
            </a:r>
            <a:endParaRPr lang="en-US" sz="1600" i="1" dirty="0"/>
          </a:p>
        </p:txBody>
      </p:sp>
      <p:pic>
        <p:nvPicPr>
          <p:cNvPr id="21" name="Picture 20" descr="A blue text on a white background&#10;&#10;Description automatically generated">
            <a:extLst>
              <a:ext uri="{FF2B5EF4-FFF2-40B4-BE49-F238E27FC236}">
                <a16:creationId xmlns:a16="http://schemas.microsoft.com/office/drawing/2014/main" id="{C26C01BA-2356-1457-EC79-1491C3C1BB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7902" y="4735303"/>
            <a:ext cx="2885301" cy="994404"/>
          </a:xfrm>
          <a:prstGeom prst="rect">
            <a:avLst/>
          </a:prstGeom>
        </p:spPr>
      </p:pic>
    </p:spTree>
    <p:extLst>
      <p:ext uri="{BB962C8B-B14F-4D97-AF65-F5344CB8AC3E}">
        <p14:creationId xmlns:p14="http://schemas.microsoft.com/office/powerpoint/2010/main" val="2751548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1000" fill="hold"/>
                                        <p:tgtEl>
                                          <p:spTgt spid="30"/>
                                        </p:tgtEl>
                                        <p:attrNameLst>
                                          <p:attrName>ppt_x</p:attrName>
                                        </p:attrNameLst>
                                      </p:cBhvr>
                                      <p:tavLst>
                                        <p:tav tm="0">
                                          <p:val>
                                            <p:strVal val="#ppt_x"/>
                                          </p:val>
                                        </p:tav>
                                        <p:tav tm="100000">
                                          <p:val>
                                            <p:strVal val="#ppt_x"/>
                                          </p:val>
                                        </p:tav>
                                      </p:tavLst>
                                    </p:anim>
                                    <p:anim calcmode="lin" valueType="num">
                                      <p:cBhvr additive="base">
                                        <p:cTn id="8" dur="1000" fill="hold"/>
                                        <p:tgtEl>
                                          <p:spTgt spid="30"/>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animEffect transition="in" filter="fade">
                                      <p:cBhvr>
                                        <p:cTn id="13" dur="500"/>
                                        <p:tgtEl>
                                          <p:spTgt spid="11"/>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fltVal val="0"/>
                                          </p:val>
                                        </p:tav>
                                        <p:tav tm="100000">
                                          <p:val>
                                            <p:strVal val="#ppt_w"/>
                                          </p:val>
                                        </p:tav>
                                      </p:tavLst>
                                    </p:anim>
                                    <p:anim calcmode="lin" valueType="num">
                                      <p:cBhvr>
                                        <p:cTn id="22" dur="500" fill="hold"/>
                                        <p:tgtEl>
                                          <p:spTgt spid="14"/>
                                        </p:tgtEl>
                                        <p:attrNameLst>
                                          <p:attrName>ppt_h</p:attrName>
                                        </p:attrNameLst>
                                      </p:cBhvr>
                                      <p:tavLst>
                                        <p:tav tm="0">
                                          <p:val>
                                            <p:fltVal val="0"/>
                                          </p:val>
                                        </p:tav>
                                        <p:tav tm="100000">
                                          <p:val>
                                            <p:strVal val="#ppt_h"/>
                                          </p:val>
                                        </p:tav>
                                      </p:tavLst>
                                    </p:anim>
                                    <p:animEffect transition="in" filter="fade">
                                      <p:cBhvr>
                                        <p:cTn id="23" dur="500"/>
                                        <p:tgtEl>
                                          <p:spTgt spid="14"/>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Effect transition="in" filter="fade">
                                      <p:cBhvr>
                                        <p:cTn id="33" dur="500"/>
                                        <p:tgtEl>
                                          <p:spTgt spid="7"/>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p:cTn id="36" dur="500" fill="hold"/>
                                        <p:tgtEl>
                                          <p:spTgt spid="8"/>
                                        </p:tgtEl>
                                        <p:attrNameLst>
                                          <p:attrName>ppt_w</p:attrName>
                                        </p:attrNameLst>
                                      </p:cBhvr>
                                      <p:tavLst>
                                        <p:tav tm="0">
                                          <p:val>
                                            <p:fltVal val="0"/>
                                          </p:val>
                                        </p:tav>
                                        <p:tav tm="100000">
                                          <p:val>
                                            <p:strVal val="#ppt_w"/>
                                          </p:val>
                                        </p:tav>
                                      </p:tavLst>
                                    </p:anim>
                                    <p:anim calcmode="lin" valueType="num">
                                      <p:cBhvr>
                                        <p:cTn id="37" dur="500" fill="hold"/>
                                        <p:tgtEl>
                                          <p:spTgt spid="8"/>
                                        </p:tgtEl>
                                        <p:attrNameLst>
                                          <p:attrName>ppt_h</p:attrName>
                                        </p:attrNameLst>
                                      </p:cBhvr>
                                      <p:tavLst>
                                        <p:tav tm="0">
                                          <p:val>
                                            <p:fltVal val="0"/>
                                          </p:val>
                                        </p:tav>
                                        <p:tav tm="100000">
                                          <p:val>
                                            <p:strVal val="#ppt_h"/>
                                          </p:val>
                                        </p:tav>
                                      </p:tavLst>
                                    </p:anim>
                                    <p:animEffect transition="in" filter="fade">
                                      <p:cBhvr>
                                        <p:cTn id="38" dur="500"/>
                                        <p:tgtEl>
                                          <p:spTgt spid="8"/>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5"/>
                                        </p:tgtEl>
                                        <p:attrNameLst>
                                          <p:attrName>style.visibility</p:attrName>
                                        </p:attrNameLst>
                                      </p:cBhvr>
                                      <p:to>
                                        <p:strVal val="visible"/>
                                      </p:to>
                                    </p:set>
                                    <p:anim calcmode="lin" valueType="num">
                                      <p:cBhvr>
                                        <p:cTn id="41" dur="500" fill="hold"/>
                                        <p:tgtEl>
                                          <p:spTgt spid="5"/>
                                        </p:tgtEl>
                                        <p:attrNameLst>
                                          <p:attrName>ppt_w</p:attrName>
                                        </p:attrNameLst>
                                      </p:cBhvr>
                                      <p:tavLst>
                                        <p:tav tm="0">
                                          <p:val>
                                            <p:fltVal val="0"/>
                                          </p:val>
                                        </p:tav>
                                        <p:tav tm="100000">
                                          <p:val>
                                            <p:strVal val="#ppt_w"/>
                                          </p:val>
                                        </p:tav>
                                      </p:tavLst>
                                    </p:anim>
                                    <p:anim calcmode="lin" valueType="num">
                                      <p:cBhvr>
                                        <p:cTn id="42" dur="500" fill="hold"/>
                                        <p:tgtEl>
                                          <p:spTgt spid="5"/>
                                        </p:tgtEl>
                                        <p:attrNameLst>
                                          <p:attrName>ppt_h</p:attrName>
                                        </p:attrNameLst>
                                      </p:cBhvr>
                                      <p:tavLst>
                                        <p:tav tm="0">
                                          <p:val>
                                            <p:fltVal val="0"/>
                                          </p:val>
                                        </p:tav>
                                        <p:tav tm="100000">
                                          <p:val>
                                            <p:strVal val="#ppt_h"/>
                                          </p:val>
                                        </p:tav>
                                      </p:tavLst>
                                    </p:anim>
                                    <p:animEffect transition="in" filter="fade">
                                      <p:cBhvr>
                                        <p:cTn id="43" dur="500"/>
                                        <p:tgtEl>
                                          <p:spTgt spid="5"/>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6"/>
                                        </p:tgtEl>
                                        <p:attrNameLst>
                                          <p:attrName>style.visibility</p:attrName>
                                        </p:attrNameLst>
                                      </p:cBhvr>
                                      <p:to>
                                        <p:strVal val="visible"/>
                                      </p:to>
                                    </p:set>
                                    <p:anim calcmode="lin" valueType="num">
                                      <p:cBhvr>
                                        <p:cTn id="46" dur="500" fill="hold"/>
                                        <p:tgtEl>
                                          <p:spTgt spid="6"/>
                                        </p:tgtEl>
                                        <p:attrNameLst>
                                          <p:attrName>ppt_w</p:attrName>
                                        </p:attrNameLst>
                                      </p:cBhvr>
                                      <p:tavLst>
                                        <p:tav tm="0">
                                          <p:val>
                                            <p:fltVal val="0"/>
                                          </p:val>
                                        </p:tav>
                                        <p:tav tm="100000">
                                          <p:val>
                                            <p:strVal val="#ppt_w"/>
                                          </p:val>
                                        </p:tav>
                                      </p:tavLst>
                                    </p:anim>
                                    <p:anim calcmode="lin" valueType="num">
                                      <p:cBhvr>
                                        <p:cTn id="47" dur="500" fill="hold"/>
                                        <p:tgtEl>
                                          <p:spTgt spid="6"/>
                                        </p:tgtEl>
                                        <p:attrNameLst>
                                          <p:attrName>ppt_h</p:attrName>
                                        </p:attrNameLst>
                                      </p:cBhvr>
                                      <p:tavLst>
                                        <p:tav tm="0">
                                          <p:val>
                                            <p:fltVal val="0"/>
                                          </p:val>
                                        </p:tav>
                                        <p:tav tm="100000">
                                          <p:val>
                                            <p:strVal val="#ppt_h"/>
                                          </p:val>
                                        </p:tav>
                                      </p:tavLst>
                                    </p:anim>
                                    <p:animEffect transition="in" filter="fade">
                                      <p:cBhvr>
                                        <p:cTn id="48" dur="500"/>
                                        <p:tgtEl>
                                          <p:spTgt spid="6"/>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grpId="0" nodeType="clickEffect">
                                  <p:stCondLst>
                                    <p:cond delay="0"/>
                                  </p:stCondLst>
                                  <p:childTnLst>
                                    <p:set>
                                      <p:cBhvr>
                                        <p:cTn id="52" dur="1" fill="hold">
                                          <p:stCondLst>
                                            <p:cond delay="0"/>
                                          </p:stCondLst>
                                        </p:cTn>
                                        <p:tgtEl>
                                          <p:spTgt spid="3"/>
                                        </p:tgtEl>
                                        <p:attrNameLst>
                                          <p:attrName>style.visibility</p:attrName>
                                        </p:attrNameLst>
                                      </p:cBhvr>
                                      <p:to>
                                        <p:strVal val="visible"/>
                                      </p:to>
                                    </p:set>
                                    <p:animEffect transition="in" filter="barn(inVertical)">
                                      <p:cBhvr>
                                        <p:cTn id="53" dur="500"/>
                                        <p:tgtEl>
                                          <p:spTgt spid="3"/>
                                        </p:tgtEl>
                                      </p:cBhvr>
                                    </p:animEffect>
                                  </p:childTnLst>
                                </p:cTn>
                              </p:par>
                            </p:childTnLst>
                          </p:cTn>
                        </p:par>
                      </p:childTnLst>
                    </p:cTn>
                  </p:par>
                  <p:par>
                    <p:cTn id="54" fill="hold">
                      <p:stCondLst>
                        <p:cond delay="indefinite"/>
                      </p:stCondLst>
                      <p:childTnLst>
                        <p:par>
                          <p:cTn id="55" fill="hold">
                            <p:stCondLst>
                              <p:cond delay="0"/>
                            </p:stCondLst>
                            <p:childTnLst>
                              <p:par>
                                <p:cTn id="56" presetID="31" presetClass="entr" presetSubtype="0"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p:cTn id="58" dur="1000" fill="hold"/>
                                        <p:tgtEl>
                                          <p:spTgt spid="38"/>
                                        </p:tgtEl>
                                        <p:attrNameLst>
                                          <p:attrName>ppt_w</p:attrName>
                                        </p:attrNameLst>
                                      </p:cBhvr>
                                      <p:tavLst>
                                        <p:tav tm="0">
                                          <p:val>
                                            <p:fltVal val="0"/>
                                          </p:val>
                                        </p:tav>
                                        <p:tav tm="100000">
                                          <p:val>
                                            <p:strVal val="#ppt_w"/>
                                          </p:val>
                                        </p:tav>
                                      </p:tavLst>
                                    </p:anim>
                                    <p:anim calcmode="lin" valueType="num">
                                      <p:cBhvr>
                                        <p:cTn id="59" dur="1000" fill="hold"/>
                                        <p:tgtEl>
                                          <p:spTgt spid="38"/>
                                        </p:tgtEl>
                                        <p:attrNameLst>
                                          <p:attrName>ppt_h</p:attrName>
                                        </p:attrNameLst>
                                      </p:cBhvr>
                                      <p:tavLst>
                                        <p:tav tm="0">
                                          <p:val>
                                            <p:fltVal val="0"/>
                                          </p:val>
                                        </p:tav>
                                        <p:tav tm="100000">
                                          <p:val>
                                            <p:strVal val="#ppt_h"/>
                                          </p:val>
                                        </p:tav>
                                      </p:tavLst>
                                    </p:anim>
                                    <p:anim calcmode="lin" valueType="num">
                                      <p:cBhvr>
                                        <p:cTn id="60" dur="1000" fill="hold"/>
                                        <p:tgtEl>
                                          <p:spTgt spid="38"/>
                                        </p:tgtEl>
                                        <p:attrNameLst>
                                          <p:attrName>style.rotation</p:attrName>
                                        </p:attrNameLst>
                                      </p:cBhvr>
                                      <p:tavLst>
                                        <p:tav tm="0">
                                          <p:val>
                                            <p:fltVal val="90"/>
                                          </p:val>
                                        </p:tav>
                                        <p:tav tm="100000">
                                          <p:val>
                                            <p:fltVal val="0"/>
                                          </p:val>
                                        </p:tav>
                                      </p:tavLst>
                                    </p:anim>
                                    <p:animEffect transition="in" filter="fade">
                                      <p:cBhvr>
                                        <p:cTn id="61" dur="1000"/>
                                        <p:tgtEl>
                                          <p:spTgt spid="38"/>
                                        </p:tgtEl>
                                      </p:cBhvr>
                                    </p:animEffect>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40"/>
                                        </p:tgtEl>
                                        <p:attrNameLst>
                                          <p:attrName>style.visibility</p:attrName>
                                        </p:attrNameLst>
                                      </p:cBhvr>
                                      <p:to>
                                        <p:strVal val="visible"/>
                                      </p:to>
                                    </p:set>
                                    <p:anim calcmode="lin" valueType="num">
                                      <p:cBhvr additive="base">
                                        <p:cTn id="66" dur="500" fill="hold"/>
                                        <p:tgtEl>
                                          <p:spTgt spid="40"/>
                                        </p:tgtEl>
                                        <p:attrNameLst>
                                          <p:attrName>ppt_x</p:attrName>
                                        </p:attrNameLst>
                                      </p:cBhvr>
                                      <p:tavLst>
                                        <p:tav tm="0">
                                          <p:val>
                                            <p:strVal val="#ppt_x"/>
                                          </p:val>
                                        </p:tav>
                                        <p:tav tm="100000">
                                          <p:val>
                                            <p:strVal val="#ppt_x"/>
                                          </p:val>
                                        </p:tav>
                                      </p:tavLst>
                                    </p:anim>
                                    <p:anim calcmode="lin" valueType="num">
                                      <p:cBhvr additive="base">
                                        <p:cTn id="67"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
                                        </p:tgtEl>
                                        <p:attrNameLst>
                                          <p:attrName>style.visibility</p:attrName>
                                        </p:attrNameLst>
                                      </p:cBhvr>
                                      <p:to>
                                        <p:strVal val="visible"/>
                                      </p:to>
                                    </p:set>
                                    <p:animEffect transition="in" filter="fade">
                                      <p:cBhvr>
                                        <p:cTn id="72" dur="500"/>
                                        <p:tgtEl>
                                          <p:spTgt spid="4"/>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41"/>
                                        </p:tgtEl>
                                        <p:attrNameLst>
                                          <p:attrName>style.visibility</p:attrName>
                                        </p:attrNameLst>
                                      </p:cBhvr>
                                      <p:to>
                                        <p:strVal val="visible"/>
                                      </p:to>
                                    </p:set>
                                    <p:animEffect transition="in" filter="wipe(down)">
                                      <p:cBhvr>
                                        <p:cTn id="77" dur="500"/>
                                        <p:tgtEl>
                                          <p:spTgt spid="41"/>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42"/>
                                        </p:tgtEl>
                                        <p:attrNameLst>
                                          <p:attrName>style.visibility</p:attrName>
                                        </p:attrNameLst>
                                      </p:cBhvr>
                                      <p:to>
                                        <p:strVal val="visible"/>
                                      </p:to>
                                    </p:set>
                                    <p:animEffect transition="in" filter="wipe(down)">
                                      <p:cBhvr>
                                        <p:cTn id="82" dur="500"/>
                                        <p:tgtEl>
                                          <p:spTgt spid="42"/>
                                        </p:tgtEl>
                                      </p:cBhvr>
                                    </p:animEffect>
                                  </p:childTnLst>
                                </p:cTn>
                              </p:par>
                            </p:childTnLst>
                          </p:cTn>
                        </p:par>
                      </p:childTnLst>
                    </p:cTn>
                  </p:par>
                  <p:par>
                    <p:cTn id="83" fill="hold">
                      <p:stCondLst>
                        <p:cond delay="indefinite"/>
                      </p:stCondLst>
                      <p:childTnLst>
                        <p:par>
                          <p:cTn id="84" fill="hold">
                            <p:stCondLst>
                              <p:cond delay="0"/>
                            </p:stCondLst>
                            <p:childTnLst>
                              <p:par>
                                <p:cTn id="85" presetID="21" presetClass="entr" presetSubtype="1" fill="hold" nodeType="clickEffect">
                                  <p:stCondLst>
                                    <p:cond delay="0"/>
                                  </p:stCondLst>
                                  <p:childTnLst>
                                    <p:set>
                                      <p:cBhvr>
                                        <p:cTn id="86" dur="1" fill="hold">
                                          <p:stCondLst>
                                            <p:cond delay="0"/>
                                          </p:stCondLst>
                                        </p:cTn>
                                        <p:tgtEl>
                                          <p:spTgt spid="21"/>
                                        </p:tgtEl>
                                        <p:attrNameLst>
                                          <p:attrName>style.visibility</p:attrName>
                                        </p:attrNameLst>
                                      </p:cBhvr>
                                      <p:to>
                                        <p:strVal val="visible"/>
                                      </p:to>
                                    </p:set>
                                    <p:animEffect transition="in" filter="wheel(1)">
                                      <p:cBhvr>
                                        <p:cTn id="87"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1" grpId="0" animBg="1"/>
      <p:bldP spid="13" grpId="0" animBg="1"/>
      <p:bldP spid="14" grpId="0" animBg="1"/>
      <p:bldP spid="15" grpId="0" animBg="1"/>
      <p:bldP spid="30" grpId="0"/>
      <p:bldP spid="38" grpId="0" animBg="1"/>
      <p:bldP spid="40" grpId="0"/>
      <p:bldP spid="41" grpId="0" animBg="1"/>
      <p:bldP spid="42" grpId="0"/>
      <p:bldP spid="3"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FA8BD7-D349-8935-40FA-67AFC83CBB2A}"/>
            </a:ext>
          </a:extLst>
        </p:cNvPr>
        <p:cNvGrpSpPr/>
        <p:nvPr/>
      </p:nvGrpSpPr>
      <p:grpSpPr>
        <a:xfrm>
          <a:off x="0" y="0"/>
          <a:ext cx="0" cy="0"/>
          <a:chOff x="0" y="0"/>
          <a:chExt cx="0" cy="0"/>
        </a:xfrm>
      </p:grpSpPr>
      <p:sp>
        <p:nvSpPr>
          <p:cNvPr id="5" name="Freeform: Shape 4">
            <a:extLst>
              <a:ext uri="{FF2B5EF4-FFF2-40B4-BE49-F238E27FC236}">
                <a16:creationId xmlns:a16="http://schemas.microsoft.com/office/drawing/2014/main" id="{80161465-F495-C762-4DA4-868A09AA2217}"/>
              </a:ext>
            </a:extLst>
          </p:cNvPr>
          <p:cNvSpPr/>
          <p:nvPr/>
        </p:nvSpPr>
        <p:spPr>
          <a:xfrm>
            <a:off x="853440" y="33602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B3127AB7-06FD-B822-EC57-23C2C7BDEBDB}"/>
              </a:ext>
            </a:extLst>
          </p:cNvPr>
          <p:cNvSpPr/>
          <p:nvPr/>
        </p:nvSpPr>
        <p:spPr>
          <a:xfrm>
            <a:off x="1229201" y="110333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DD014DEE-06CD-C286-7DE9-1A0773D2ADE7}"/>
              </a:ext>
            </a:extLst>
          </p:cNvPr>
          <p:cNvSpPr/>
          <p:nvPr/>
        </p:nvSpPr>
        <p:spPr>
          <a:xfrm>
            <a:off x="3706939" y="645193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3B5CA07-3EB6-1BF4-E5CD-D1B7D2777766}"/>
              </a:ext>
            </a:extLst>
          </p:cNvPr>
          <p:cNvSpPr/>
          <p:nvPr/>
        </p:nvSpPr>
        <p:spPr>
          <a:xfrm>
            <a:off x="407193" y="592491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8711F05-7EF7-2906-5A3E-B74609355033}"/>
              </a:ext>
            </a:extLst>
          </p:cNvPr>
          <p:cNvSpPr/>
          <p:nvPr/>
        </p:nvSpPr>
        <p:spPr>
          <a:xfrm>
            <a:off x="10451496" y="4932502"/>
            <a:ext cx="228600" cy="228600"/>
          </a:xfrm>
          <a:custGeom>
            <a:avLst/>
            <a:gdLst>
              <a:gd name="connsiteX0" fmla="*/ 222218 w 228600"/>
              <a:gd name="connsiteY0" fmla="*/ 114681 h 228600"/>
              <a:gd name="connsiteX1" fmla="*/ 114680 w 228600"/>
              <a:gd name="connsiteY1" fmla="*/ 222218 h 228600"/>
              <a:gd name="connsiteX2" fmla="*/ 7143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9" y="222218"/>
                  <a:pt x="7143" y="174072"/>
                  <a:pt x="7143" y="114681"/>
                </a:cubicBezTo>
                <a:cubicBezTo>
                  <a:pt x="7143" y="55290"/>
                  <a:pt x="55289" y="7144"/>
                  <a:pt x="114680"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BA748C05-4AFE-E769-EC36-BA07CFA31EE9}"/>
              </a:ext>
            </a:extLst>
          </p:cNvPr>
          <p:cNvSpPr/>
          <p:nvPr/>
        </p:nvSpPr>
        <p:spPr>
          <a:xfrm>
            <a:off x="8974009" y="703116"/>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2C485705-85EB-A8B9-87A1-512D69272E1B}"/>
              </a:ext>
            </a:extLst>
          </p:cNvPr>
          <p:cNvSpPr/>
          <p:nvPr/>
        </p:nvSpPr>
        <p:spPr>
          <a:xfrm>
            <a:off x="11556682" y="1164697"/>
            <a:ext cx="228600" cy="228600"/>
          </a:xfrm>
          <a:custGeom>
            <a:avLst/>
            <a:gdLst>
              <a:gd name="connsiteX0" fmla="*/ 222218 w 228600"/>
              <a:gd name="connsiteY0" fmla="*/ 114681 h 228600"/>
              <a:gd name="connsiteX1" fmla="*/ 114681 w 228600"/>
              <a:gd name="connsiteY1" fmla="*/ 222218 h 228600"/>
              <a:gd name="connsiteX2" fmla="*/ 7143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89" y="222218"/>
                  <a:pt x="7143" y="174072"/>
                  <a:pt x="7143" y="114681"/>
                </a:cubicBezTo>
                <a:cubicBezTo>
                  <a:pt x="7143" y="55290"/>
                  <a:pt x="55289"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BD0FDD85-9326-B10B-73DA-EAE2A88AE21B}"/>
              </a:ext>
            </a:extLst>
          </p:cNvPr>
          <p:cNvSpPr/>
          <p:nvPr/>
        </p:nvSpPr>
        <p:spPr>
          <a:xfrm>
            <a:off x="9841611" y="6559467"/>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grpSp>
        <p:nvGrpSpPr>
          <p:cNvPr id="2" name="Group 1">
            <a:extLst>
              <a:ext uri="{FF2B5EF4-FFF2-40B4-BE49-F238E27FC236}">
                <a16:creationId xmlns:a16="http://schemas.microsoft.com/office/drawing/2014/main" id="{7FB49A25-D75E-B3F6-C1F2-17C139B2B708}"/>
              </a:ext>
            </a:extLst>
          </p:cNvPr>
          <p:cNvGrpSpPr/>
          <p:nvPr/>
        </p:nvGrpSpPr>
        <p:grpSpPr>
          <a:xfrm>
            <a:off x="759645" y="1860580"/>
            <a:ext cx="2708719" cy="3629025"/>
            <a:chOff x="960977" y="1832781"/>
            <a:chExt cx="2708719" cy="3629025"/>
          </a:xfrm>
        </p:grpSpPr>
        <p:sp>
          <p:nvSpPr>
            <p:cNvPr id="16" name="Freeform: Shape 15">
              <a:extLst>
                <a:ext uri="{FF2B5EF4-FFF2-40B4-BE49-F238E27FC236}">
                  <a16:creationId xmlns:a16="http://schemas.microsoft.com/office/drawing/2014/main" id="{A3B466BD-B2A2-ADAB-C14C-2AB6830384DB}"/>
                </a:ext>
              </a:extLst>
            </p:cNvPr>
            <p:cNvSpPr/>
            <p:nvPr/>
          </p:nvSpPr>
          <p:spPr>
            <a:xfrm>
              <a:off x="960977" y="2623832"/>
              <a:ext cx="2047875" cy="2047875"/>
            </a:xfrm>
            <a:custGeom>
              <a:avLst/>
              <a:gdLst>
                <a:gd name="connsiteX0" fmla="*/ 2044922 w 2047875"/>
                <a:gd name="connsiteY0" fmla="*/ 1026033 h 2047875"/>
                <a:gd name="connsiteX1" fmla="*/ 1026033 w 2047875"/>
                <a:gd name="connsiteY1" fmla="*/ 2044922 h 2047875"/>
                <a:gd name="connsiteX2" fmla="*/ 7144 w 2047875"/>
                <a:gd name="connsiteY2" fmla="*/ 1026033 h 2047875"/>
                <a:gd name="connsiteX3" fmla="*/ 1026033 w 2047875"/>
                <a:gd name="connsiteY3" fmla="*/ 7144 h 2047875"/>
                <a:gd name="connsiteX4" fmla="*/ 2044922 w 2047875"/>
                <a:gd name="connsiteY4" fmla="*/ 1026033 h 2047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875" h="2047875">
                  <a:moveTo>
                    <a:pt x="2044922" y="1026033"/>
                  </a:moveTo>
                  <a:cubicBezTo>
                    <a:pt x="2044922" y="1588750"/>
                    <a:pt x="1588750" y="2044922"/>
                    <a:pt x="1026033" y="2044922"/>
                  </a:cubicBezTo>
                  <a:cubicBezTo>
                    <a:pt x="463316" y="2044922"/>
                    <a:pt x="7144" y="1588750"/>
                    <a:pt x="7144" y="1026033"/>
                  </a:cubicBezTo>
                  <a:cubicBezTo>
                    <a:pt x="7144" y="463316"/>
                    <a:pt x="463316" y="7144"/>
                    <a:pt x="1026033" y="7144"/>
                  </a:cubicBezTo>
                  <a:cubicBezTo>
                    <a:pt x="1588750" y="7144"/>
                    <a:pt x="2044922" y="463316"/>
                    <a:pt x="2044922" y="1026033"/>
                  </a:cubicBezTo>
                  <a:close/>
                </a:path>
              </a:pathLst>
            </a:custGeom>
            <a:solidFill>
              <a:srgbClr val="EFEFE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EB704752-C8F1-647E-9CF8-E3B0C26F2B75}"/>
                </a:ext>
              </a:extLst>
            </p:cNvPr>
            <p:cNvSpPr/>
            <p:nvPr/>
          </p:nvSpPr>
          <p:spPr>
            <a:xfrm>
              <a:off x="1840896" y="1832781"/>
              <a:ext cx="1828800" cy="3629025"/>
            </a:xfrm>
            <a:custGeom>
              <a:avLst/>
              <a:gdLst>
                <a:gd name="connsiteX0" fmla="*/ 14288 w 1828800"/>
                <a:gd name="connsiteY0" fmla="*/ 3619881 h 3629025"/>
                <a:gd name="connsiteX1" fmla="*/ 1817084 w 1828800"/>
                <a:gd name="connsiteY1" fmla="*/ 1817084 h 3629025"/>
                <a:gd name="connsiteX2" fmla="*/ 14288 w 1828800"/>
                <a:gd name="connsiteY2" fmla="*/ 14288 h 3629025"/>
              </a:gdLst>
              <a:ahLst/>
              <a:cxnLst>
                <a:cxn ang="0">
                  <a:pos x="connsiteX0" y="connsiteY0"/>
                </a:cxn>
                <a:cxn ang="0">
                  <a:pos x="connsiteX1" y="connsiteY1"/>
                </a:cxn>
                <a:cxn ang="0">
                  <a:pos x="connsiteX2" y="connsiteY2"/>
                </a:cxn>
              </a:cxnLst>
              <a:rect l="l" t="t" r="r" b="b"/>
              <a:pathLst>
                <a:path w="1828800" h="3629025">
                  <a:moveTo>
                    <a:pt x="14288" y="3619881"/>
                  </a:moveTo>
                  <a:cubicBezTo>
                    <a:pt x="1009936" y="3619881"/>
                    <a:pt x="1817084" y="2812733"/>
                    <a:pt x="1817084" y="1817084"/>
                  </a:cubicBezTo>
                  <a:cubicBezTo>
                    <a:pt x="1817084" y="821436"/>
                    <a:pt x="1009936" y="14288"/>
                    <a:pt x="14288" y="14288"/>
                  </a:cubicBezTo>
                </a:path>
              </a:pathLst>
            </a:custGeom>
            <a:noFill/>
            <a:ln w="19050" cap="flat">
              <a:solidFill>
                <a:srgbClr val="EFEFEF"/>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BC79C3D9-459B-C8F7-6654-E12DEEC08E2C}"/>
                </a:ext>
              </a:extLst>
            </p:cNvPr>
            <p:cNvSpPr/>
            <p:nvPr/>
          </p:nvSpPr>
          <p:spPr>
            <a:xfrm>
              <a:off x="3224375" y="2484907"/>
              <a:ext cx="390525" cy="390525"/>
            </a:xfrm>
            <a:custGeom>
              <a:avLst/>
              <a:gdLst>
                <a:gd name="connsiteX0" fmla="*/ 389096 w 390525"/>
                <a:gd name="connsiteY0" fmla="*/ 198120 h 390525"/>
                <a:gd name="connsiteX1" fmla="*/ 198120 w 390525"/>
                <a:gd name="connsiteY1" fmla="*/ 389096 h 390525"/>
                <a:gd name="connsiteX2" fmla="*/ 7144 w 390525"/>
                <a:gd name="connsiteY2" fmla="*/ 198120 h 390525"/>
                <a:gd name="connsiteX3" fmla="*/ 198120 w 390525"/>
                <a:gd name="connsiteY3" fmla="*/ 7144 h 390525"/>
                <a:gd name="connsiteX4" fmla="*/ 389096 w 390525"/>
                <a:gd name="connsiteY4" fmla="*/ 198120 h 39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525" h="390525">
                  <a:moveTo>
                    <a:pt x="389096" y="198120"/>
                  </a:moveTo>
                  <a:cubicBezTo>
                    <a:pt x="389096" y="303593"/>
                    <a:pt x="303593" y="389096"/>
                    <a:pt x="198120" y="389096"/>
                  </a:cubicBezTo>
                  <a:cubicBezTo>
                    <a:pt x="92647" y="389096"/>
                    <a:pt x="7144" y="303593"/>
                    <a:pt x="7144" y="198120"/>
                  </a:cubicBezTo>
                  <a:cubicBezTo>
                    <a:pt x="7144" y="92647"/>
                    <a:pt x="92647" y="7144"/>
                    <a:pt x="198120" y="7144"/>
                  </a:cubicBezTo>
                  <a:cubicBezTo>
                    <a:pt x="303593" y="7144"/>
                    <a:pt x="389096" y="92647"/>
                    <a:pt x="389096" y="198120"/>
                  </a:cubicBezTo>
                  <a:close/>
                </a:path>
              </a:pathLst>
            </a:custGeom>
            <a:solidFill>
              <a:schemeClr val="accent2"/>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D269D946-7113-5B72-C64A-3042D362103E}"/>
                </a:ext>
              </a:extLst>
            </p:cNvPr>
            <p:cNvSpPr/>
            <p:nvPr/>
          </p:nvSpPr>
          <p:spPr>
            <a:xfrm>
              <a:off x="3224376" y="4350041"/>
              <a:ext cx="390525" cy="361777"/>
            </a:xfrm>
            <a:custGeom>
              <a:avLst/>
              <a:gdLst>
                <a:gd name="connsiteX0" fmla="*/ 389096 w 390525"/>
                <a:gd name="connsiteY0" fmla="*/ 198120 h 390525"/>
                <a:gd name="connsiteX1" fmla="*/ 198120 w 390525"/>
                <a:gd name="connsiteY1" fmla="*/ 389096 h 390525"/>
                <a:gd name="connsiteX2" fmla="*/ 7144 w 390525"/>
                <a:gd name="connsiteY2" fmla="*/ 198120 h 390525"/>
                <a:gd name="connsiteX3" fmla="*/ 198120 w 390525"/>
                <a:gd name="connsiteY3" fmla="*/ 7144 h 390525"/>
                <a:gd name="connsiteX4" fmla="*/ 389096 w 390525"/>
                <a:gd name="connsiteY4" fmla="*/ 198120 h 39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525" h="390525">
                  <a:moveTo>
                    <a:pt x="389096" y="198120"/>
                  </a:moveTo>
                  <a:cubicBezTo>
                    <a:pt x="389096" y="303593"/>
                    <a:pt x="303593" y="389096"/>
                    <a:pt x="198120" y="389096"/>
                  </a:cubicBezTo>
                  <a:cubicBezTo>
                    <a:pt x="92647" y="389096"/>
                    <a:pt x="7144" y="303593"/>
                    <a:pt x="7144" y="198120"/>
                  </a:cubicBezTo>
                  <a:cubicBezTo>
                    <a:pt x="7144" y="92647"/>
                    <a:pt x="92647" y="7144"/>
                    <a:pt x="198120" y="7144"/>
                  </a:cubicBezTo>
                  <a:cubicBezTo>
                    <a:pt x="303593" y="7144"/>
                    <a:pt x="389096" y="92646"/>
                    <a:pt x="389096" y="198120"/>
                  </a:cubicBezTo>
                  <a:close/>
                </a:path>
              </a:pathLst>
            </a:custGeom>
            <a:solidFill>
              <a:srgbClr val="185ADB"/>
            </a:solidFill>
            <a:ln w="9525" cap="flat">
              <a:noFill/>
              <a:prstDash val="solid"/>
              <a:miter/>
            </a:ln>
          </p:spPr>
          <p:txBody>
            <a:bodyPr rtlCol="0" anchor="ctr"/>
            <a:lstStyle/>
            <a:p>
              <a:endParaRPr lang="en-US" dirty="0"/>
            </a:p>
          </p:txBody>
        </p:sp>
      </p:grpSp>
      <p:grpSp>
        <p:nvGrpSpPr>
          <p:cNvPr id="32" name="Group 31">
            <a:extLst>
              <a:ext uri="{FF2B5EF4-FFF2-40B4-BE49-F238E27FC236}">
                <a16:creationId xmlns:a16="http://schemas.microsoft.com/office/drawing/2014/main" id="{F86D6462-8B5A-E0BF-91FB-E0C1B34AF322}"/>
              </a:ext>
            </a:extLst>
          </p:cNvPr>
          <p:cNvGrpSpPr/>
          <p:nvPr/>
        </p:nvGrpSpPr>
        <p:grpSpPr>
          <a:xfrm>
            <a:off x="3935539" y="3819604"/>
            <a:ext cx="6142456" cy="742902"/>
            <a:chOff x="3949621" y="3459127"/>
            <a:chExt cx="6142456" cy="742902"/>
          </a:xfrm>
        </p:grpSpPr>
        <p:sp>
          <p:nvSpPr>
            <p:cNvPr id="26" name="Rectangle 25">
              <a:extLst>
                <a:ext uri="{FF2B5EF4-FFF2-40B4-BE49-F238E27FC236}">
                  <a16:creationId xmlns:a16="http://schemas.microsoft.com/office/drawing/2014/main" id="{19CDB1A7-582F-D9BC-6711-AD10C67AD605}"/>
                </a:ext>
              </a:extLst>
            </p:cNvPr>
            <p:cNvSpPr/>
            <p:nvPr/>
          </p:nvSpPr>
          <p:spPr>
            <a:xfrm>
              <a:off x="3968179" y="3832697"/>
              <a:ext cx="6123898" cy="369332"/>
            </a:xfrm>
            <a:prstGeom prst="rect">
              <a:avLst/>
            </a:prstGeom>
          </p:spPr>
          <p:txBody>
            <a:bodyPr wrap="square">
              <a:spAutoFit/>
            </a:bodyPr>
            <a:lstStyle/>
            <a:p>
              <a:endParaRPr lang="en-US" sz="1800" i="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7" name="TextBox 26">
              <a:extLst>
                <a:ext uri="{FF2B5EF4-FFF2-40B4-BE49-F238E27FC236}">
                  <a16:creationId xmlns:a16="http://schemas.microsoft.com/office/drawing/2014/main" id="{788F2AA3-80A4-FE63-E512-9FECB768DA32}"/>
                </a:ext>
              </a:extLst>
            </p:cNvPr>
            <p:cNvSpPr txBox="1"/>
            <p:nvPr/>
          </p:nvSpPr>
          <p:spPr>
            <a:xfrm>
              <a:off x="3949621" y="3459127"/>
              <a:ext cx="184731" cy="461665"/>
            </a:xfrm>
            <a:prstGeom prst="rect">
              <a:avLst/>
            </a:prstGeom>
            <a:noFill/>
          </p:spPr>
          <p:txBody>
            <a:bodyPr wrap="none" rtlCol="0">
              <a:spAutoFit/>
            </a:bodyPr>
            <a:lstStyle/>
            <a:p>
              <a:endParaRPr lang="en-US" sz="2400" b="1" dirty="0">
                <a:solidFill>
                  <a:schemeClr val="accent1"/>
                </a:solidFill>
              </a:endParaRPr>
            </a:p>
          </p:txBody>
        </p:sp>
      </p:grpSp>
      <p:sp>
        <p:nvSpPr>
          <p:cNvPr id="30" name="TextBox 29">
            <a:extLst>
              <a:ext uri="{FF2B5EF4-FFF2-40B4-BE49-F238E27FC236}">
                <a16:creationId xmlns:a16="http://schemas.microsoft.com/office/drawing/2014/main" id="{93A4AD7E-8E3B-4459-A0B6-8171CCD6F357}"/>
              </a:ext>
            </a:extLst>
          </p:cNvPr>
          <p:cNvSpPr txBox="1"/>
          <p:nvPr/>
        </p:nvSpPr>
        <p:spPr>
          <a:xfrm>
            <a:off x="238132" y="69933"/>
            <a:ext cx="11957697" cy="954107"/>
          </a:xfrm>
          <a:prstGeom prst="rect">
            <a:avLst/>
          </a:prstGeom>
          <a:noFill/>
        </p:spPr>
        <p:txBody>
          <a:bodyPr wrap="none" rtlCol="0">
            <a:spAutoFit/>
          </a:bodyPr>
          <a:lstStyle/>
          <a:p>
            <a:pPr algn="ctr"/>
            <a:r>
              <a:rPr lang="en-US" sz="2800" b="1" dirty="0" err="1">
                <a:solidFill>
                  <a:schemeClr val="accent2"/>
                </a:solidFill>
              </a:rPr>
              <a:t>Dữ</a:t>
            </a:r>
            <a:r>
              <a:rPr lang="en-US" sz="2800" b="1" dirty="0">
                <a:solidFill>
                  <a:schemeClr val="accent2"/>
                </a:solidFill>
              </a:rPr>
              <a:t> </a:t>
            </a:r>
            <a:r>
              <a:rPr lang="en-US" sz="2800" b="1" dirty="0" err="1">
                <a:solidFill>
                  <a:schemeClr val="accent2"/>
                </a:solidFill>
              </a:rPr>
              <a:t>liệu</a:t>
            </a:r>
            <a:r>
              <a:rPr lang="en-US" sz="2800" b="1" dirty="0">
                <a:solidFill>
                  <a:schemeClr val="accent2"/>
                </a:solidFill>
              </a:rPr>
              <a:t>: </a:t>
            </a:r>
            <a:r>
              <a:rPr lang="en-US" sz="2800" b="1" dirty="0" err="1">
                <a:solidFill>
                  <a:schemeClr val="accent2"/>
                </a:solidFill>
              </a:rPr>
              <a:t>Các</a:t>
            </a:r>
            <a:r>
              <a:rPr lang="en-US" sz="2800" b="1" dirty="0">
                <a:solidFill>
                  <a:schemeClr val="accent2"/>
                </a:solidFill>
              </a:rPr>
              <a:t> </a:t>
            </a:r>
            <a:r>
              <a:rPr lang="en-US" sz="2800" b="1" dirty="0" err="1">
                <a:solidFill>
                  <a:schemeClr val="accent2"/>
                </a:solidFill>
              </a:rPr>
              <a:t>loại</a:t>
            </a:r>
            <a:r>
              <a:rPr lang="en-US" sz="2800" b="1" dirty="0">
                <a:solidFill>
                  <a:schemeClr val="accent2"/>
                </a:solidFill>
              </a:rPr>
              <a:t> </a:t>
            </a:r>
            <a:r>
              <a:rPr lang="en-US" sz="2800" b="1" dirty="0" err="1">
                <a:solidFill>
                  <a:schemeClr val="accent2"/>
                </a:solidFill>
              </a:rPr>
              <a:t>cấu</a:t>
            </a:r>
            <a:r>
              <a:rPr lang="en-US" sz="2800" b="1" dirty="0">
                <a:solidFill>
                  <a:schemeClr val="accent2"/>
                </a:solidFill>
              </a:rPr>
              <a:t> </a:t>
            </a:r>
            <a:r>
              <a:rPr lang="en-US" sz="2800" b="1" dirty="0" err="1">
                <a:solidFill>
                  <a:schemeClr val="accent2"/>
                </a:solidFill>
              </a:rPr>
              <a:t>trúc</a:t>
            </a:r>
            <a:r>
              <a:rPr lang="en-US" sz="2800" b="1" dirty="0">
                <a:solidFill>
                  <a:schemeClr val="accent2"/>
                </a:solidFill>
              </a:rPr>
              <a:t> </a:t>
            </a:r>
            <a:r>
              <a:rPr lang="en-US" sz="2800" b="1" dirty="0" err="1">
                <a:solidFill>
                  <a:schemeClr val="accent2"/>
                </a:solidFill>
              </a:rPr>
              <a:t>dữ</a:t>
            </a:r>
            <a:r>
              <a:rPr lang="en-US" sz="2800" b="1" dirty="0">
                <a:solidFill>
                  <a:schemeClr val="accent2"/>
                </a:solidFill>
              </a:rPr>
              <a:t> </a:t>
            </a:r>
            <a:r>
              <a:rPr lang="en-US" sz="2800" b="1" dirty="0" err="1">
                <a:solidFill>
                  <a:schemeClr val="accent2"/>
                </a:solidFill>
              </a:rPr>
              <a:t>liệu</a:t>
            </a:r>
            <a:r>
              <a:rPr lang="en-US" sz="2800" b="1" dirty="0">
                <a:solidFill>
                  <a:schemeClr val="accent2"/>
                </a:solidFill>
              </a:rPr>
              <a:t> </a:t>
            </a:r>
            <a:r>
              <a:rPr lang="en-US" sz="2800" b="1" dirty="0" err="1">
                <a:solidFill>
                  <a:schemeClr val="accent2"/>
                </a:solidFill>
              </a:rPr>
              <a:t>sử</a:t>
            </a:r>
            <a:r>
              <a:rPr lang="en-US" sz="2800" b="1" dirty="0">
                <a:solidFill>
                  <a:schemeClr val="accent2"/>
                </a:solidFill>
              </a:rPr>
              <a:t> </a:t>
            </a:r>
            <a:r>
              <a:rPr lang="en-US" sz="2800" b="1" dirty="0" err="1">
                <a:solidFill>
                  <a:schemeClr val="accent2"/>
                </a:solidFill>
              </a:rPr>
              <a:t>dụng</a:t>
            </a:r>
            <a:r>
              <a:rPr lang="en-US" sz="2800" b="1" dirty="0">
                <a:solidFill>
                  <a:schemeClr val="accent2"/>
                </a:solidFill>
              </a:rPr>
              <a:t>, </a:t>
            </a:r>
            <a:r>
              <a:rPr lang="en-US" sz="2800" b="1" dirty="0" err="1">
                <a:solidFill>
                  <a:schemeClr val="accent2"/>
                </a:solidFill>
              </a:rPr>
              <a:t>lý</a:t>
            </a:r>
            <a:r>
              <a:rPr lang="en-US" sz="2800" b="1" dirty="0">
                <a:solidFill>
                  <a:schemeClr val="accent2"/>
                </a:solidFill>
              </a:rPr>
              <a:t> do </a:t>
            </a:r>
            <a:r>
              <a:rPr lang="en-US" sz="2800" b="1" dirty="0" err="1">
                <a:solidFill>
                  <a:schemeClr val="accent2"/>
                </a:solidFill>
              </a:rPr>
              <a:t>lựa</a:t>
            </a:r>
            <a:r>
              <a:rPr lang="en-US" sz="2800" b="1" dirty="0">
                <a:solidFill>
                  <a:schemeClr val="accent2"/>
                </a:solidFill>
              </a:rPr>
              <a:t> </a:t>
            </a:r>
            <a:r>
              <a:rPr lang="en-US" sz="2800" b="1" dirty="0" err="1">
                <a:solidFill>
                  <a:schemeClr val="accent2"/>
                </a:solidFill>
              </a:rPr>
              <a:t>chọn</a:t>
            </a:r>
            <a:r>
              <a:rPr lang="en-US" sz="2800" b="1" dirty="0">
                <a:solidFill>
                  <a:schemeClr val="accent2"/>
                </a:solidFill>
              </a:rPr>
              <a:t>, </a:t>
            </a:r>
            <a:r>
              <a:rPr lang="en-US" sz="2800" b="1" dirty="0" err="1">
                <a:solidFill>
                  <a:schemeClr val="accent2"/>
                </a:solidFill>
              </a:rPr>
              <a:t>cách</a:t>
            </a:r>
            <a:r>
              <a:rPr lang="en-US" sz="2800" b="1" dirty="0">
                <a:solidFill>
                  <a:schemeClr val="accent2"/>
                </a:solidFill>
              </a:rPr>
              <a:t> </a:t>
            </a:r>
            <a:r>
              <a:rPr lang="en-US" sz="2800" b="1" dirty="0" err="1">
                <a:solidFill>
                  <a:schemeClr val="accent2"/>
                </a:solidFill>
              </a:rPr>
              <a:t>khai</a:t>
            </a:r>
            <a:r>
              <a:rPr lang="en-US" sz="2800" b="1" dirty="0">
                <a:solidFill>
                  <a:schemeClr val="accent2"/>
                </a:solidFill>
              </a:rPr>
              <a:t> </a:t>
            </a:r>
            <a:r>
              <a:rPr lang="en-US" sz="2800" b="1" dirty="0" err="1">
                <a:solidFill>
                  <a:schemeClr val="accent2"/>
                </a:solidFill>
              </a:rPr>
              <a:t>báo</a:t>
            </a:r>
            <a:r>
              <a:rPr lang="en-US" sz="2800" b="1" dirty="0">
                <a:solidFill>
                  <a:schemeClr val="accent2"/>
                </a:solidFill>
              </a:rPr>
              <a:t>, </a:t>
            </a:r>
            <a:r>
              <a:rPr lang="en-US" sz="2800" b="1" dirty="0" err="1">
                <a:solidFill>
                  <a:schemeClr val="accent2"/>
                </a:solidFill>
              </a:rPr>
              <a:t>độ</a:t>
            </a:r>
            <a:r>
              <a:rPr lang="en-US" sz="2800" b="1" dirty="0">
                <a:solidFill>
                  <a:schemeClr val="accent2"/>
                </a:solidFill>
              </a:rPr>
              <a:t> </a:t>
            </a:r>
            <a:r>
              <a:rPr lang="en-US" sz="2800" b="1" dirty="0" err="1">
                <a:solidFill>
                  <a:schemeClr val="accent2"/>
                </a:solidFill>
              </a:rPr>
              <a:t>lớn</a:t>
            </a:r>
            <a:endParaRPr lang="en-US" sz="2800" b="1" dirty="0">
              <a:solidFill>
                <a:schemeClr val="accent2"/>
              </a:solidFill>
            </a:endParaRPr>
          </a:p>
          <a:p>
            <a:pPr algn="ctr"/>
            <a:endParaRPr lang="en-US" sz="2800" b="1" dirty="0">
              <a:solidFill>
                <a:schemeClr val="accent2"/>
              </a:solidFill>
              <a:latin typeface="+mj-lt"/>
            </a:endParaRPr>
          </a:p>
        </p:txBody>
      </p:sp>
      <p:sp>
        <p:nvSpPr>
          <p:cNvPr id="38" name="Rectangle: Rounded Corners 37">
            <a:extLst>
              <a:ext uri="{FF2B5EF4-FFF2-40B4-BE49-F238E27FC236}">
                <a16:creationId xmlns:a16="http://schemas.microsoft.com/office/drawing/2014/main" id="{1ECAA770-6929-A89F-F6A9-8ED493096FA4}"/>
              </a:ext>
            </a:extLst>
          </p:cNvPr>
          <p:cNvSpPr/>
          <p:nvPr/>
        </p:nvSpPr>
        <p:spPr>
          <a:xfrm>
            <a:off x="3448498" y="1749964"/>
            <a:ext cx="7703710" cy="1679036"/>
          </a:xfrm>
          <a:prstGeom prst="roundRect">
            <a:avLst>
              <a:gd name="adj" fmla="val 31631"/>
            </a:avLst>
          </a:prstGeom>
          <a:solidFill>
            <a:schemeClr val="accent1">
              <a:lumMod val="10000"/>
              <a:lumOff val="90000"/>
            </a:schemeClr>
          </a:soli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A3DAD15B-0E6D-4C2D-2534-AE45BD58C550}"/>
              </a:ext>
            </a:extLst>
          </p:cNvPr>
          <p:cNvSpPr txBox="1"/>
          <p:nvPr/>
        </p:nvSpPr>
        <p:spPr>
          <a:xfrm>
            <a:off x="3764291" y="1854072"/>
            <a:ext cx="6962532" cy="646331"/>
          </a:xfrm>
          <a:prstGeom prst="rect">
            <a:avLst/>
          </a:prstGeom>
          <a:noFill/>
        </p:spPr>
        <p:txBody>
          <a:bodyPr wrap="square" rtlCol="0">
            <a:spAutoFit/>
          </a:bodyPr>
          <a:lstStyle/>
          <a:p>
            <a:r>
              <a:rPr lang="en-US" b="1" i="1" dirty="0"/>
              <a:t>- </a:t>
            </a:r>
            <a:r>
              <a:rPr lang="en-US" b="1" dirty="0" err="1"/>
              <a:t>Đây</a:t>
            </a:r>
            <a:r>
              <a:rPr lang="en-US" b="1" dirty="0"/>
              <a:t> </a:t>
            </a:r>
            <a:r>
              <a:rPr lang="en-US" b="1" dirty="0" err="1"/>
              <a:t>là</a:t>
            </a:r>
            <a:r>
              <a:rPr lang="en-US" b="1" dirty="0"/>
              <a:t> </a:t>
            </a:r>
            <a:r>
              <a:rPr lang="en-US" b="1" dirty="0" err="1"/>
              <a:t>cấu</a:t>
            </a:r>
            <a:r>
              <a:rPr lang="en-US" b="1" dirty="0"/>
              <a:t> </a:t>
            </a:r>
            <a:r>
              <a:rPr lang="en-US" b="1" dirty="0" err="1"/>
              <a:t>trúc</a:t>
            </a:r>
            <a:r>
              <a:rPr lang="en-US" b="1" dirty="0"/>
              <a:t> </a:t>
            </a:r>
            <a:r>
              <a:rPr lang="en-US" b="1" dirty="0" err="1"/>
              <a:t>sử</a:t>
            </a:r>
            <a:r>
              <a:rPr lang="en-US" b="1" dirty="0"/>
              <a:t> </a:t>
            </a:r>
            <a:r>
              <a:rPr lang="en-US" b="1" dirty="0" err="1"/>
              <a:t>dụng</a:t>
            </a:r>
            <a:r>
              <a:rPr lang="en-US" b="1" dirty="0"/>
              <a:t> </a:t>
            </a:r>
            <a:r>
              <a:rPr lang="en-US" b="1" dirty="0" err="1"/>
              <a:t>để</a:t>
            </a:r>
            <a:r>
              <a:rPr lang="en-US" b="1" dirty="0"/>
              <a:t> </a:t>
            </a:r>
            <a:r>
              <a:rPr lang="en-US" b="1" dirty="0" err="1"/>
              <a:t>tạo</a:t>
            </a:r>
            <a:r>
              <a:rPr lang="en-US" b="1" dirty="0"/>
              <a:t> </a:t>
            </a:r>
            <a:r>
              <a:rPr lang="en-US" b="1" dirty="0" err="1"/>
              <a:t>ra</a:t>
            </a:r>
            <a:r>
              <a:rPr lang="en-US" b="1" dirty="0"/>
              <a:t> </a:t>
            </a:r>
            <a:r>
              <a:rPr lang="en-US" b="1" dirty="0" err="1"/>
              <a:t>các</a:t>
            </a:r>
            <a:r>
              <a:rPr lang="en-US" b="1" dirty="0"/>
              <a:t> </a:t>
            </a:r>
            <a:r>
              <a:rPr lang="en-US" b="1" dirty="0" err="1"/>
              <a:t>nút</a:t>
            </a:r>
            <a:r>
              <a:rPr lang="en-US" b="1" dirty="0"/>
              <a:t> </a:t>
            </a:r>
            <a:r>
              <a:rPr lang="en-US" b="1" dirty="0" err="1"/>
              <a:t>trong</a:t>
            </a:r>
            <a:r>
              <a:rPr lang="en-US" b="1" dirty="0"/>
              <a:t> </a:t>
            </a:r>
            <a:r>
              <a:rPr lang="en-US" b="1" dirty="0" err="1"/>
              <a:t>danh</a:t>
            </a:r>
            <a:r>
              <a:rPr lang="en-US" b="1" dirty="0"/>
              <a:t> </a:t>
            </a:r>
            <a:r>
              <a:rPr lang="en-US" b="1" dirty="0" err="1"/>
              <a:t>sách</a:t>
            </a:r>
            <a:r>
              <a:rPr lang="en-US" b="1" dirty="0"/>
              <a:t> </a:t>
            </a:r>
            <a:r>
              <a:rPr lang="en-US" b="1" dirty="0" err="1"/>
              <a:t>liên</a:t>
            </a:r>
            <a:r>
              <a:rPr lang="en-US" b="1" dirty="0"/>
              <a:t> </a:t>
            </a:r>
            <a:r>
              <a:rPr lang="en-US" b="1" dirty="0" err="1"/>
              <a:t>kết</a:t>
            </a:r>
            <a:r>
              <a:rPr lang="en-US" b="1" dirty="0"/>
              <a:t> (linked list), </a:t>
            </a:r>
            <a:r>
              <a:rPr lang="en-US" b="1" dirty="0" err="1"/>
              <a:t>mỗi</a:t>
            </a:r>
            <a:r>
              <a:rPr lang="en-US" b="1" dirty="0"/>
              <a:t> </a:t>
            </a:r>
            <a:r>
              <a:rPr lang="en-US" b="1" dirty="0" err="1"/>
              <a:t>nút</a:t>
            </a:r>
            <a:r>
              <a:rPr lang="en-US" b="1" dirty="0"/>
              <a:t> </a:t>
            </a:r>
            <a:r>
              <a:rPr lang="en-US" b="1" dirty="0" err="1"/>
              <a:t>sẽ</a:t>
            </a:r>
            <a:r>
              <a:rPr lang="en-US" b="1" dirty="0"/>
              <a:t> </a:t>
            </a:r>
            <a:r>
              <a:rPr lang="en-US" b="1" dirty="0" err="1"/>
              <a:t>chứa</a:t>
            </a:r>
            <a:r>
              <a:rPr lang="en-US" b="1" dirty="0"/>
              <a:t> </a:t>
            </a:r>
            <a:r>
              <a:rPr lang="en-US" b="1" dirty="0" err="1"/>
              <a:t>một</a:t>
            </a:r>
            <a:r>
              <a:rPr lang="en-US" b="1" dirty="0"/>
              <a:t> </a:t>
            </a:r>
            <a:r>
              <a:rPr lang="en-US" b="1" dirty="0" err="1"/>
              <a:t>bức</a:t>
            </a:r>
            <a:r>
              <a:rPr lang="en-US" b="1" dirty="0"/>
              <a:t> </a:t>
            </a:r>
            <a:r>
              <a:rPr lang="en-US" b="1" dirty="0" err="1"/>
              <a:t>ảnh</a:t>
            </a:r>
            <a:r>
              <a:rPr lang="en-US" b="1" dirty="0"/>
              <a:t> </a:t>
            </a:r>
            <a:r>
              <a:rPr lang="en-US" b="1" dirty="0" err="1"/>
              <a:t>và</a:t>
            </a:r>
            <a:r>
              <a:rPr lang="en-US" b="1" dirty="0"/>
              <a:t> con </a:t>
            </a:r>
            <a:r>
              <a:rPr lang="en-US" b="1" dirty="0" err="1"/>
              <a:t>trỏ</a:t>
            </a:r>
            <a:r>
              <a:rPr lang="en-US" b="1" dirty="0"/>
              <a:t> </a:t>
            </a:r>
            <a:r>
              <a:rPr lang="en-US" b="1" dirty="0" err="1"/>
              <a:t>đến</a:t>
            </a:r>
            <a:r>
              <a:rPr lang="en-US" b="1" dirty="0"/>
              <a:t> </a:t>
            </a:r>
            <a:r>
              <a:rPr lang="en-US" b="1" dirty="0" err="1"/>
              <a:t>nút</a:t>
            </a:r>
            <a:r>
              <a:rPr lang="en-US" b="1" dirty="0"/>
              <a:t> </a:t>
            </a:r>
            <a:r>
              <a:rPr lang="en-US" b="1" dirty="0" err="1"/>
              <a:t>kế</a:t>
            </a:r>
            <a:r>
              <a:rPr lang="en-US" b="1" dirty="0"/>
              <a:t> </a:t>
            </a:r>
            <a:r>
              <a:rPr lang="en-US" b="1" dirty="0" err="1"/>
              <a:t>tiếp</a:t>
            </a:r>
            <a:r>
              <a:rPr lang="en-US" b="1" i="1" dirty="0"/>
              <a:t>.</a:t>
            </a:r>
          </a:p>
        </p:txBody>
      </p:sp>
      <p:sp>
        <p:nvSpPr>
          <p:cNvPr id="41" name="Rectangle: Rounded Corners 40">
            <a:extLst>
              <a:ext uri="{FF2B5EF4-FFF2-40B4-BE49-F238E27FC236}">
                <a16:creationId xmlns:a16="http://schemas.microsoft.com/office/drawing/2014/main" id="{5484FD4F-27B8-0FF2-1964-981D05D94E0F}"/>
              </a:ext>
            </a:extLst>
          </p:cNvPr>
          <p:cNvSpPr/>
          <p:nvPr/>
        </p:nvSpPr>
        <p:spPr>
          <a:xfrm>
            <a:off x="3448498" y="3817917"/>
            <a:ext cx="7703710" cy="2335594"/>
          </a:xfrm>
          <a:prstGeom prst="roundRect">
            <a:avLst>
              <a:gd name="adj" fmla="val 31631"/>
            </a:avLst>
          </a:prstGeom>
          <a:solidFill>
            <a:schemeClr val="accent1">
              <a:lumMod val="10000"/>
              <a:lumOff val="90000"/>
            </a:schemeClr>
          </a:solid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extBox 41">
            <a:extLst>
              <a:ext uri="{FF2B5EF4-FFF2-40B4-BE49-F238E27FC236}">
                <a16:creationId xmlns:a16="http://schemas.microsoft.com/office/drawing/2014/main" id="{6F556278-D375-F8A4-EC13-389E15B952AE}"/>
              </a:ext>
            </a:extLst>
          </p:cNvPr>
          <p:cNvSpPr txBox="1"/>
          <p:nvPr/>
        </p:nvSpPr>
        <p:spPr>
          <a:xfrm>
            <a:off x="3819087" y="3954662"/>
            <a:ext cx="7112496" cy="2062103"/>
          </a:xfrm>
          <a:prstGeom prst="rect">
            <a:avLst/>
          </a:prstGeom>
          <a:noFill/>
        </p:spPr>
        <p:txBody>
          <a:bodyPr wrap="square" rtlCol="0">
            <a:spAutoFit/>
          </a:bodyPr>
          <a:lstStyle/>
          <a:p>
            <a:r>
              <a:rPr lang="en-US" b="1" dirty="0" err="1"/>
              <a:t>Độ</a:t>
            </a:r>
            <a:r>
              <a:rPr lang="en-US" b="1" dirty="0"/>
              <a:t> </a:t>
            </a:r>
            <a:r>
              <a:rPr lang="en-US" b="1" dirty="0" err="1"/>
              <a:t>lớn</a:t>
            </a:r>
            <a:r>
              <a:rPr lang="en-US" dirty="0"/>
              <a:t>:</a:t>
            </a:r>
          </a:p>
          <a:p>
            <a:pPr marL="285750" lvl="0" indent="-285750">
              <a:buFont typeface="Arial" panose="020B0604020202020204" pitchFamily="34" charset="0"/>
              <a:buChar char="•"/>
            </a:pPr>
            <a:r>
              <a:rPr lang="en-US" sz="1600" b="1" dirty="0">
                <a:latin typeface="Aptos" panose="020B0004020202020204" pitchFamily="34" charset="0"/>
              </a:rPr>
              <a:t>Photo </a:t>
            </a:r>
            <a:r>
              <a:rPr lang="en-US" sz="1600" b="1" dirty="0" err="1">
                <a:latin typeface="Aptos" panose="020B0004020202020204" pitchFamily="34" charset="0"/>
              </a:rPr>
              <a:t>photo</a:t>
            </a:r>
            <a:r>
              <a:rPr lang="en-US" sz="1600" dirty="0">
                <a:latin typeface="Aptos" panose="020B0004020202020204" pitchFamily="34" charset="0"/>
              </a:rPr>
              <a:t>: </a:t>
            </a:r>
            <a:r>
              <a:rPr lang="en-US" sz="1600" dirty="0" err="1">
                <a:latin typeface="Aptos" panose="020B0004020202020204" pitchFamily="34" charset="0"/>
              </a:rPr>
              <a:t>Độ</a:t>
            </a:r>
            <a:r>
              <a:rPr lang="en-US" sz="1600" dirty="0">
                <a:latin typeface="Aptos" panose="020B0004020202020204" pitchFamily="34" charset="0"/>
              </a:rPr>
              <a:t> </a:t>
            </a:r>
            <a:r>
              <a:rPr lang="en-US" sz="1600" dirty="0" err="1">
                <a:latin typeface="Aptos" panose="020B0004020202020204" pitchFamily="34" charset="0"/>
              </a:rPr>
              <a:t>lớn</a:t>
            </a:r>
            <a:r>
              <a:rPr lang="en-US" sz="1600" dirty="0">
                <a:latin typeface="Aptos" panose="020B0004020202020204" pitchFamily="34" charset="0"/>
              </a:rPr>
              <a:t> </a:t>
            </a:r>
            <a:r>
              <a:rPr lang="en-US" sz="1600" dirty="0" err="1">
                <a:latin typeface="Aptos" panose="020B0004020202020204" pitchFamily="34" charset="0"/>
              </a:rPr>
              <a:t>phụ</a:t>
            </a:r>
            <a:r>
              <a:rPr lang="en-US" sz="1600" dirty="0">
                <a:latin typeface="Aptos" panose="020B0004020202020204" pitchFamily="34" charset="0"/>
              </a:rPr>
              <a:t> </a:t>
            </a:r>
            <a:r>
              <a:rPr lang="en-US" sz="1600" dirty="0" err="1">
                <a:latin typeface="Aptos" panose="020B0004020202020204" pitchFamily="34" charset="0"/>
              </a:rPr>
              <a:t>thuộc</a:t>
            </a:r>
            <a:r>
              <a:rPr lang="en-US" sz="1600" dirty="0">
                <a:latin typeface="Aptos" panose="020B0004020202020204" pitchFamily="34" charset="0"/>
              </a:rPr>
              <a:t> </a:t>
            </a:r>
            <a:r>
              <a:rPr lang="en-US" sz="1600" dirty="0" err="1">
                <a:latin typeface="Aptos" panose="020B0004020202020204" pitchFamily="34" charset="0"/>
              </a:rPr>
              <a:t>vào</a:t>
            </a:r>
            <a:r>
              <a:rPr lang="en-US" sz="1600" dirty="0">
                <a:latin typeface="Aptos" panose="020B0004020202020204" pitchFamily="34" charset="0"/>
              </a:rPr>
              <a:t> </a:t>
            </a:r>
            <a:r>
              <a:rPr lang="en-US" sz="1600" dirty="0" err="1">
                <a:latin typeface="Aptos" panose="020B0004020202020204" pitchFamily="34" charset="0"/>
              </a:rPr>
              <a:t>cấu</a:t>
            </a:r>
            <a:r>
              <a:rPr lang="en-US" sz="1600" dirty="0">
                <a:latin typeface="Aptos" panose="020B0004020202020204" pitchFamily="34" charset="0"/>
              </a:rPr>
              <a:t> </a:t>
            </a:r>
            <a:r>
              <a:rPr lang="en-US" sz="1600" dirty="0" err="1">
                <a:latin typeface="Aptos" panose="020B0004020202020204" pitchFamily="34" charset="0"/>
              </a:rPr>
              <a:t>trúc</a:t>
            </a:r>
            <a:r>
              <a:rPr lang="en-US" sz="1600" dirty="0">
                <a:latin typeface="Aptos" panose="020B0004020202020204" pitchFamily="34" charset="0"/>
              </a:rPr>
              <a:t> Photo (</a:t>
            </a:r>
            <a:r>
              <a:rPr lang="en-US" sz="1600" dirty="0" err="1">
                <a:latin typeface="Aptos" panose="020B0004020202020204" pitchFamily="34" charset="0"/>
              </a:rPr>
              <a:t>khoảng</a:t>
            </a:r>
            <a:r>
              <a:rPr lang="en-US" sz="1600" dirty="0">
                <a:latin typeface="Aptos" panose="020B0004020202020204" pitchFamily="34" charset="0"/>
              </a:rPr>
              <a:t> 18 bytes </a:t>
            </a:r>
            <a:r>
              <a:rPr lang="en-US" sz="1600" dirty="0" err="1">
                <a:latin typeface="Aptos" panose="020B0004020202020204" pitchFamily="34" charset="0"/>
              </a:rPr>
              <a:t>trở</a:t>
            </a:r>
            <a:r>
              <a:rPr lang="en-US" sz="1600" dirty="0">
                <a:latin typeface="Aptos" panose="020B0004020202020204" pitchFamily="34" charset="0"/>
              </a:rPr>
              <a:t> </a:t>
            </a:r>
            <a:r>
              <a:rPr lang="en-US" sz="1600" dirty="0" err="1">
                <a:latin typeface="Aptos" panose="020B0004020202020204" pitchFamily="34" charset="0"/>
              </a:rPr>
              <a:t>lên</a:t>
            </a:r>
            <a:r>
              <a:rPr lang="en-US" sz="1600" dirty="0">
                <a:latin typeface="Aptos" panose="020B0004020202020204" pitchFamily="34" charset="0"/>
              </a:rPr>
              <a:t>).</a:t>
            </a:r>
          </a:p>
          <a:p>
            <a:pPr marL="285750" lvl="0" indent="-285750">
              <a:buFont typeface="Arial" panose="020B0604020202020204" pitchFamily="34" charset="0"/>
              <a:buChar char="•"/>
            </a:pPr>
            <a:r>
              <a:rPr lang="en-US" sz="1600" b="1" dirty="0">
                <a:latin typeface="Aptos" panose="020B0004020202020204" pitchFamily="34" charset="0"/>
              </a:rPr>
              <a:t>Node* next</a:t>
            </a:r>
            <a:r>
              <a:rPr lang="en-US" sz="1600" dirty="0">
                <a:latin typeface="Aptos" panose="020B0004020202020204" pitchFamily="34" charset="0"/>
              </a:rPr>
              <a:t>: Con </a:t>
            </a:r>
            <a:r>
              <a:rPr lang="en-US" sz="1600" dirty="0" err="1">
                <a:latin typeface="Aptos" panose="020B0004020202020204" pitchFamily="34" charset="0"/>
              </a:rPr>
              <a:t>trỏ</a:t>
            </a:r>
            <a:r>
              <a:rPr lang="en-US" sz="1600" dirty="0">
                <a:latin typeface="Aptos" panose="020B0004020202020204" pitchFamily="34" charset="0"/>
              </a:rPr>
              <a:t>, </a:t>
            </a:r>
            <a:r>
              <a:rPr lang="en-US" sz="1600" dirty="0" err="1">
                <a:latin typeface="Aptos" panose="020B0004020202020204" pitchFamily="34" charset="0"/>
              </a:rPr>
              <a:t>thường</a:t>
            </a:r>
            <a:r>
              <a:rPr lang="en-US" sz="1600" dirty="0">
                <a:latin typeface="Aptos" panose="020B0004020202020204" pitchFamily="34" charset="0"/>
              </a:rPr>
              <a:t> </a:t>
            </a:r>
            <a:r>
              <a:rPr lang="en-US" sz="1600" dirty="0" err="1">
                <a:latin typeface="Aptos" panose="020B0004020202020204" pitchFamily="34" charset="0"/>
              </a:rPr>
              <a:t>chiếm</a:t>
            </a:r>
            <a:r>
              <a:rPr lang="en-US" sz="1600" dirty="0">
                <a:latin typeface="Aptos" panose="020B0004020202020204" pitchFamily="34" charset="0"/>
              </a:rPr>
              <a:t> 4 </a:t>
            </a:r>
            <a:r>
              <a:rPr lang="en-US" sz="1600" dirty="0" err="1">
                <a:latin typeface="Aptos" panose="020B0004020202020204" pitchFamily="34" charset="0"/>
              </a:rPr>
              <a:t>hoặc</a:t>
            </a:r>
            <a:r>
              <a:rPr lang="en-US" sz="1600" dirty="0">
                <a:latin typeface="Aptos" panose="020B0004020202020204" pitchFamily="34" charset="0"/>
              </a:rPr>
              <a:t> 8 bytes (</a:t>
            </a:r>
            <a:r>
              <a:rPr lang="en-US" sz="1600" dirty="0" err="1">
                <a:latin typeface="Aptos" panose="020B0004020202020204" pitchFamily="34" charset="0"/>
              </a:rPr>
              <a:t>tùy</a:t>
            </a:r>
            <a:r>
              <a:rPr lang="en-US" sz="1600" dirty="0">
                <a:latin typeface="Aptos" panose="020B0004020202020204" pitchFamily="34" charset="0"/>
              </a:rPr>
              <a:t> </a:t>
            </a:r>
            <a:r>
              <a:rPr lang="en-US" sz="1600" dirty="0" err="1">
                <a:latin typeface="Aptos" panose="020B0004020202020204" pitchFamily="34" charset="0"/>
              </a:rPr>
              <a:t>vào</a:t>
            </a:r>
            <a:r>
              <a:rPr lang="en-US" sz="1600" dirty="0">
                <a:latin typeface="Aptos" panose="020B0004020202020204" pitchFamily="34" charset="0"/>
              </a:rPr>
              <a:t> </a:t>
            </a:r>
            <a:r>
              <a:rPr lang="en-US" sz="1600" dirty="0" err="1">
                <a:latin typeface="Aptos" panose="020B0004020202020204" pitchFamily="34" charset="0"/>
              </a:rPr>
              <a:t>hệ</a:t>
            </a:r>
            <a:r>
              <a:rPr lang="en-US" sz="1600" dirty="0">
                <a:latin typeface="Aptos" panose="020B0004020202020204" pitchFamily="34" charset="0"/>
              </a:rPr>
              <a:t> </a:t>
            </a:r>
            <a:r>
              <a:rPr lang="en-US" sz="1600" dirty="0" err="1">
                <a:latin typeface="Aptos" panose="020B0004020202020204" pitchFamily="34" charset="0"/>
              </a:rPr>
              <a:t>thống</a:t>
            </a:r>
            <a:r>
              <a:rPr lang="en-US" sz="1600" dirty="0">
                <a:latin typeface="Aptos" panose="020B0004020202020204" pitchFamily="34" charset="0"/>
              </a:rPr>
              <a:t> 32-bit </a:t>
            </a:r>
            <a:r>
              <a:rPr lang="en-US" sz="1600" dirty="0" err="1">
                <a:latin typeface="Aptos" panose="020B0004020202020204" pitchFamily="34" charset="0"/>
              </a:rPr>
              <a:t>hoặc</a:t>
            </a:r>
            <a:r>
              <a:rPr lang="en-US" sz="1600" dirty="0">
                <a:latin typeface="Aptos" panose="020B0004020202020204" pitchFamily="34" charset="0"/>
              </a:rPr>
              <a:t> 64-bit).</a:t>
            </a:r>
          </a:p>
          <a:p>
            <a:pPr marL="285750" lvl="0" indent="-285750">
              <a:buFont typeface="Arial" panose="020B0604020202020204" pitchFamily="34" charset="0"/>
              <a:buChar char="•"/>
            </a:pPr>
            <a:r>
              <a:rPr lang="en-US" sz="1600" dirty="0" err="1">
                <a:latin typeface="Aptos" panose="020B0004020202020204" pitchFamily="34" charset="0"/>
              </a:rPr>
              <a:t>Tổng</a:t>
            </a:r>
            <a:r>
              <a:rPr lang="en-US" sz="1600" dirty="0">
                <a:latin typeface="Aptos" panose="020B0004020202020204" pitchFamily="34" charset="0"/>
              </a:rPr>
              <a:t> </a:t>
            </a:r>
            <a:r>
              <a:rPr lang="en-US" sz="1600" dirty="0" err="1">
                <a:latin typeface="Aptos" panose="020B0004020202020204" pitchFamily="34" charset="0"/>
              </a:rPr>
              <a:t>độ</a:t>
            </a:r>
            <a:r>
              <a:rPr lang="en-US" sz="1600" dirty="0">
                <a:latin typeface="Aptos" panose="020B0004020202020204" pitchFamily="34" charset="0"/>
              </a:rPr>
              <a:t> </a:t>
            </a:r>
            <a:r>
              <a:rPr lang="en-US" sz="1600" dirty="0" err="1">
                <a:latin typeface="Aptos" panose="020B0004020202020204" pitchFamily="34" charset="0"/>
              </a:rPr>
              <a:t>lớn</a:t>
            </a:r>
            <a:r>
              <a:rPr lang="en-US" sz="1600" dirty="0">
                <a:latin typeface="Aptos" panose="020B0004020202020204" pitchFamily="34" charset="0"/>
              </a:rPr>
              <a:t> </a:t>
            </a:r>
            <a:r>
              <a:rPr lang="en-US" sz="1600" dirty="0" err="1">
                <a:latin typeface="Aptos" panose="020B0004020202020204" pitchFamily="34" charset="0"/>
              </a:rPr>
              <a:t>của</a:t>
            </a:r>
            <a:r>
              <a:rPr lang="en-US" sz="1600" dirty="0">
                <a:latin typeface="Aptos" panose="020B0004020202020204" pitchFamily="34" charset="0"/>
              </a:rPr>
              <a:t> </a:t>
            </a:r>
            <a:r>
              <a:rPr lang="en-US" sz="1600" dirty="0" err="1">
                <a:latin typeface="Aptos" panose="020B0004020202020204" pitchFamily="34" charset="0"/>
              </a:rPr>
              <a:t>mỗi</a:t>
            </a:r>
            <a:r>
              <a:rPr lang="en-US" sz="1600" dirty="0">
                <a:latin typeface="Aptos" panose="020B0004020202020204" pitchFamily="34" charset="0"/>
              </a:rPr>
              <a:t> </a:t>
            </a:r>
            <a:r>
              <a:rPr lang="en-US" sz="1600" dirty="0" err="1">
                <a:latin typeface="Aptos" panose="020B0004020202020204" pitchFamily="34" charset="0"/>
              </a:rPr>
              <a:t>nút</a:t>
            </a:r>
            <a:r>
              <a:rPr lang="en-US" sz="1600" dirty="0">
                <a:latin typeface="Aptos" panose="020B0004020202020204" pitchFamily="34" charset="0"/>
              </a:rPr>
              <a:t> Node </a:t>
            </a:r>
            <a:r>
              <a:rPr lang="en-US" sz="1600" dirty="0" err="1">
                <a:latin typeface="Aptos" panose="020B0004020202020204" pitchFamily="34" charset="0"/>
              </a:rPr>
              <a:t>khoảng</a:t>
            </a:r>
            <a:r>
              <a:rPr lang="en-US" sz="1600" dirty="0">
                <a:latin typeface="Aptos" panose="020B0004020202020204" pitchFamily="34" charset="0"/>
              </a:rPr>
              <a:t> </a:t>
            </a:r>
            <a:r>
              <a:rPr lang="en-US" sz="1600" dirty="0" err="1">
                <a:latin typeface="Aptos" panose="020B0004020202020204" pitchFamily="34" charset="0"/>
              </a:rPr>
              <a:t>từ</a:t>
            </a:r>
            <a:r>
              <a:rPr lang="en-US" sz="1600" dirty="0">
                <a:latin typeface="Aptos" panose="020B0004020202020204" pitchFamily="34" charset="0"/>
              </a:rPr>
              <a:t> 22 bytes </a:t>
            </a:r>
            <a:r>
              <a:rPr lang="en-US" sz="1600" dirty="0" err="1">
                <a:latin typeface="Aptos" panose="020B0004020202020204" pitchFamily="34" charset="0"/>
              </a:rPr>
              <a:t>trở</a:t>
            </a:r>
            <a:r>
              <a:rPr lang="en-US" sz="1600" dirty="0">
                <a:latin typeface="Aptos" panose="020B0004020202020204" pitchFamily="34" charset="0"/>
              </a:rPr>
              <a:t> </a:t>
            </a:r>
            <a:r>
              <a:rPr lang="en-US" sz="1600" dirty="0" err="1">
                <a:latin typeface="Aptos" panose="020B0004020202020204" pitchFamily="34" charset="0"/>
              </a:rPr>
              <a:t>lên</a:t>
            </a:r>
            <a:r>
              <a:rPr lang="en-US" sz="1600" dirty="0">
                <a:latin typeface="Aptos" panose="020B0004020202020204" pitchFamily="34" charset="0"/>
              </a:rPr>
              <a:t>.</a:t>
            </a:r>
          </a:p>
          <a:p>
            <a:r>
              <a:rPr lang="en-US" sz="1400" dirty="0">
                <a:latin typeface="Aptos" panose="020B0004020202020204" pitchFamily="34" charset="0"/>
              </a:rPr>
              <a:t> </a:t>
            </a:r>
          </a:p>
          <a:p>
            <a:endParaRPr lang="en-US" sz="1600" b="1" dirty="0"/>
          </a:p>
        </p:txBody>
      </p:sp>
      <p:sp>
        <p:nvSpPr>
          <p:cNvPr id="3" name="TextBox 2">
            <a:extLst>
              <a:ext uri="{FF2B5EF4-FFF2-40B4-BE49-F238E27FC236}">
                <a16:creationId xmlns:a16="http://schemas.microsoft.com/office/drawing/2014/main" id="{1D4F2EB1-D8DF-30FB-40A8-37F06A1755AF}"/>
              </a:ext>
            </a:extLst>
          </p:cNvPr>
          <p:cNvSpPr txBox="1"/>
          <p:nvPr/>
        </p:nvSpPr>
        <p:spPr>
          <a:xfrm>
            <a:off x="1130547" y="3392551"/>
            <a:ext cx="1306069" cy="523220"/>
          </a:xfrm>
          <a:prstGeom prst="rect">
            <a:avLst/>
          </a:prstGeom>
          <a:noFill/>
        </p:spPr>
        <p:txBody>
          <a:bodyPr wrap="square" rtlCol="0">
            <a:spAutoFit/>
          </a:bodyPr>
          <a:lstStyle/>
          <a:p>
            <a:r>
              <a:rPr lang="en-US" sz="2800" b="1" i="1" dirty="0">
                <a:solidFill>
                  <a:schemeClr val="accent2"/>
                </a:solidFill>
                <a:latin typeface="Aharoni" panose="02010803020104030203" pitchFamily="2" charset="-79"/>
                <a:cs typeface="Aharoni" panose="02010803020104030203" pitchFamily="2" charset="-79"/>
              </a:rPr>
              <a:t>Node</a:t>
            </a:r>
          </a:p>
        </p:txBody>
      </p:sp>
      <p:sp>
        <p:nvSpPr>
          <p:cNvPr id="4" name="TextBox 3">
            <a:extLst>
              <a:ext uri="{FF2B5EF4-FFF2-40B4-BE49-F238E27FC236}">
                <a16:creationId xmlns:a16="http://schemas.microsoft.com/office/drawing/2014/main" id="{A2694F6A-33CC-23F2-962E-300010664D82}"/>
              </a:ext>
            </a:extLst>
          </p:cNvPr>
          <p:cNvSpPr txBox="1"/>
          <p:nvPr/>
        </p:nvSpPr>
        <p:spPr>
          <a:xfrm>
            <a:off x="3764291" y="2432079"/>
            <a:ext cx="7104877" cy="830997"/>
          </a:xfrm>
          <a:prstGeom prst="rect">
            <a:avLst/>
          </a:prstGeom>
          <a:noFill/>
        </p:spPr>
        <p:txBody>
          <a:bodyPr wrap="square" rtlCol="0">
            <a:spAutoFit/>
          </a:bodyPr>
          <a:lstStyle/>
          <a:p>
            <a:r>
              <a:rPr lang="en-US" sz="1600" b="1" dirty="0"/>
              <a:t>- </a:t>
            </a:r>
            <a:r>
              <a:rPr lang="vi-VN" sz="1600" b="1" i="1" dirty="0"/>
              <a:t>Lý do lựa chọn</a:t>
            </a:r>
            <a:r>
              <a:rPr lang="vi-VN" sz="1600" i="1" dirty="0"/>
              <a:t>: Danh sách liên kết là cấu trúc dữ liệu phù hợp để thực hiện các thao tác như thêm, xóa, và duyệt qua các phần tử mà không cần phải biết trước số lượng ảnh trong </a:t>
            </a:r>
            <a:r>
              <a:rPr lang="vi-VN" sz="1600" i="1" dirty="0" err="1"/>
              <a:t>album</a:t>
            </a:r>
            <a:r>
              <a:rPr lang="vi-VN" sz="1600" i="1" dirty="0"/>
              <a:t>. Đây là một lựa chọn linh hoạt khi làm việc với bộ nhớ động.</a:t>
            </a:r>
            <a:endParaRPr lang="en-US" sz="1600" i="1" dirty="0"/>
          </a:p>
        </p:txBody>
      </p:sp>
      <p:pic>
        <p:nvPicPr>
          <p:cNvPr id="10" name="Picture 9" descr="A close-up of blue text&#10;&#10;Description automatically generated">
            <a:extLst>
              <a:ext uri="{FF2B5EF4-FFF2-40B4-BE49-F238E27FC236}">
                <a16:creationId xmlns:a16="http://schemas.microsoft.com/office/drawing/2014/main" id="{ABE6B46A-1358-4024-6169-B0008D065C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973" y="4680018"/>
            <a:ext cx="2516778" cy="1244893"/>
          </a:xfrm>
          <a:prstGeom prst="rect">
            <a:avLst/>
          </a:prstGeom>
        </p:spPr>
      </p:pic>
    </p:spTree>
    <p:extLst>
      <p:ext uri="{BB962C8B-B14F-4D97-AF65-F5344CB8AC3E}">
        <p14:creationId xmlns:p14="http://schemas.microsoft.com/office/powerpoint/2010/main" val="960583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1000" fill="hold"/>
                                        <p:tgtEl>
                                          <p:spTgt spid="30"/>
                                        </p:tgtEl>
                                        <p:attrNameLst>
                                          <p:attrName>ppt_x</p:attrName>
                                        </p:attrNameLst>
                                      </p:cBhvr>
                                      <p:tavLst>
                                        <p:tav tm="0">
                                          <p:val>
                                            <p:strVal val="#ppt_x"/>
                                          </p:val>
                                        </p:tav>
                                        <p:tav tm="100000">
                                          <p:val>
                                            <p:strVal val="#ppt_x"/>
                                          </p:val>
                                        </p:tav>
                                      </p:tavLst>
                                    </p:anim>
                                    <p:anim calcmode="lin" valueType="num">
                                      <p:cBhvr additive="base">
                                        <p:cTn id="8" dur="1000" fill="hold"/>
                                        <p:tgtEl>
                                          <p:spTgt spid="30"/>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animEffect transition="in" filter="fade">
                                      <p:cBhvr>
                                        <p:cTn id="13" dur="500"/>
                                        <p:tgtEl>
                                          <p:spTgt spid="11"/>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fltVal val="0"/>
                                          </p:val>
                                        </p:tav>
                                        <p:tav tm="100000">
                                          <p:val>
                                            <p:strVal val="#ppt_w"/>
                                          </p:val>
                                        </p:tav>
                                      </p:tavLst>
                                    </p:anim>
                                    <p:anim calcmode="lin" valueType="num">
                                      <p:cBhvr>
                                        <p:cTn id="22" dur="500" fill="hold"/>
                                        <p:tgtEl>
                                          <p:spTgt spid="14"/>
                                        </p:tgtEl>
                                        <p:attrNameLst>
                                          <p:attrName>ppt_h</p:attrName>
                                        </p:attrNameLst>
                                      </p:cBhvr>
                                      <p:tavLst>
                                        <p:tav tm="0">
                                          <p:val>
                                            <p:fltVal val="0"/>
                                          </p:val>
                                        </p:tav>
                                        <p:tav tm="100000">
                                          <p:val>
                                            <p:strVal val="#ppt_h"/>
                                          </p:val>
                                        </p:tav>
                                      </p:tavLst>
                                    </p:anim>
                                    <p:animEffect transition="in" filter="fade">
                                      <p:cBhvr>
                                        <p:cTn id="23" dur="500"/>
                                        <p:tgtEl>
                                          <p:spTgt spid="14"/>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Effect transition="in" filter="fade">
                                      <p:cBhvr>
                                        <p:cTn id="33" dur="500"/>
                                        <p:tgtEl>
                                          <p:spTgt spid="7"/>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p:cTn id="36" dur="500" fill="hold"/>
                                        <p:tgtEl>
                                          <p:spTgt spid="8"/>
                                        </p:tgtEl>
                                        <p:attrNameLst>
                                          <p:attrName>ppt_w</p:attrName>
                                        </p:attrNameLst>
                                      </p:cBhvr>
                                      <p:tavLst>
                                        <p:tav tm="0">
                                          <p:val>
                                            <p:fltVal val="0"/>
                                          </p:val>
                                        </p:tav>
                                        <p:tav tm="100000">
                                          <p:val>
                                            <p:strVal val="#ppt_w"/>
                                          </p:val>
                                        </p:tav>
                                      </p:tavLst>
                                    </p:anim>
                                    <p:anim calcmode="lin" valueType="num">
                                      <p:cBhvr>
                                        <p:cTn id="37" dur="500" fill="hold"/>
                                        <p:tgtEl>
                                          <p:spTgt spid="8"/>
                                        </p:tgtEl>
                                        <p:attrNameLst>
                                          <p:attrName>ppt_h</p:attrName>
                                        </p:attrNameLst>
                                      </p:cBhvr>
                                      <p:tavLst>
                                        <p:tav tm="0">
                                          <p:val>
                                            <p:fltVal val="0"/>
                                          </p:val>
                                        </p:tav>
                                        <p:tav tm="100000">
                                          <p:val>
                                            <p:strVal val="#ppt_h"/>
                                          </p:val>
                                        </p:tav>
                                      </p:tavLst>
                                    </p:anim>
                                    <p:animEffect transition="in" filter="fade">
                                      <p:cBhvr>
                                        <p:cTn id="38" dur="500"/>
                                        <p:tgtEl>
                                          <p:spTgt spid="8"/>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5"/>
                                        </p:tgtEl>
                                        <p:attrNameLst>
                                          <p:attrName>style.visibility</p:attrName>
                                        </p:attrNameLst>
                                      </p:cBhvr>
                                      <p:to>
                                        <p:strVal val="visible"/>
                                      </p:to>
                                    </p:set>
                                    <p:anim calcmode="lin" valueType="num">
                                      <p:cBhvr>
                                        <p:cTn id="41" dur="500" fill="hold"/>
                                        <p:tgtEl>
                                          <p:spTgt spid="5"/>
                                        </p:tgtEl>
                                        <p:attrNameLst>
                                          <p:attrName>ppt_w</p:attrName>
                                        </p:attrNameLst>
                                      </p:cBhvr>
                                      <p:tavLst>
                                        <p:tav tm="0">
                                          <p:val>
                                            <p:fltVal val="0"/>
                                          </p:val>
                                        </p:tav>
                                        <p:tav tm="100000">
                                          <p:val>
                                            <p:strVal val="#ppt_w"/>
                                          </p:val>
                                        </p:tav>
                                      </p:tavLst>
                                    </p:anim>
                                    <p:anim calcmode="lin" valueType="num">
                                      <p:cBhvr>
                                        <p:cTn id="42" dur="500" fill="hold"/>
                                        <p:tgtEl>
                                          <p:spTgt spid="5"/>
                                        </p:tgtEl>
                                        <p:attrNameLst>
                                          <p:attrName>ppt_h</p:attrName>
                                        </p:attrNameLst>
                                      </p:cBhvr>
                                      <p:tavLst>
                                        <p:tav tm="0">
                                          <p:val>
                                            <p:fltVal val="0"/>
                                          </p:val>
                                        </p:tav>
                                        <p:tav tm="100000">
                                          <p:val>
                                            <p:strVal val="#ppt_h"/>
                                          </p:val>
                                        </p:tav>
                                      </p:tavLst>
                                    </p:anim>
                                    <p:animEffect transition="in" filter="fade">
                                      <p:cBhvr>
                                        <p:cTn id="43" dur="500"/>
                                        <p:tgtEl>
                                          <p:spTgt spid="5"/>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6"/>
                                        </p:tgtEl>
                                        <p:attrNameLst>
                                          <p:attrName>style.visibility</p:attrName>
                                        </p:attrNameLst>
                                      </p:cBhvr>
                                      <p:to>
                                        <p:strVal val="visible"/>
                                      </p:to>
                                    </p:set>
                                    <p:anim calcmode="lin" valueType="num">
                                      <p:cBhvr>
                                        <p:cTn id="46" dur="500" fill="hold"/>
                                        <p:tgtEl>
                                          <p:spTgt spid="6"/>
                                        </p:tgtEl>
                                        <p:attrNameLst>
                                          <p:attrName>ppt_w</p:attrName>
                                        </p:attrNameLst>
                                      </p:cBhvr>
                                      <p:tavLst>
                                        <p:tav tm="0">
                                          <p:val>
                                            <p:fltVal val="0"/>
                                          </p:val>
                                        </p:tav>
                                        <p:tav tm="100000">
                                          <p:val>
                                            <p:strVal val="#ppt_w"/>
                                          </p:val>
                                        </p:tav>
                                      </p:tavLst>
                                    </p:anim>
                                    <p:anim calcmode="lin" valueType="num">
                                      <p:cBhvr>
                                        <p:cTn id="47" dur="500" fill="hold"/>
                                        <p:tgtEl>
                                          <p:spTgt spid="6"/>
                                        </p:tgtEl>
                                        <p:attrNameLst>
                                          <p:attrName>ppt_h</p:attrName>
                                        </p:attrNameLst>
                                      </p:cBhvr>
                                      <p:tavLst>
                                        <p:tav tm="0">
                                          <p:val>
                                            <p:fltVal val="0"/>
                                          </p:val>
                                        </p:tav>
                                        <p:tav tm="100000">
                                          <p:val>
                                            <p:strVal val="#ppt_h"/>
                                          </p:val>
                                        </p:tav>
                                      </p:tavLst>
                                    </p:anim>
                                    <p:animEffect transition="in" filter="fade">
                                      <p:cBhvr>
                                        <p:cTn id="48" dur="500"/>
                                        <p:tgtEl>
                                          <p:spTgt spid="6"/>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grpId="0" nodeType="clickEffect">
                                  <p:stCondLst>
                                    <p:cond delay="0"/>
                                  </p:stCondLst>
                                  <p:childTnLst>
                                    <p:set>
                                      <p:cBhvr>
                                        <p:cTn id="52" dur="1" fill="hold">
                                          <p:stCondLst>
                                            <p:cond delay="0"/>
                                          </p:stCondLst>
                                        </p:cTn>
                                        <p:tgtEl>
                                          <p:spTgt spid="3"/>
                                        </p:tgtEl>
                                        <p:attrNameLst>
                                          <p:attrName>style.visibility</p:attrName>
                                        </p:attrNameLst>
                                      </p:cBhvr>
                                      <p:to>
                                        <p:strVal val="visible"/>
                                      </p:to>
                                    </p:set>
                                    <p:animEffect transition="in" filter="barn(inVertical)">
                                      <p:cBhvr>
                                        <p:cTn id="53" dur="500"/>
                                        <p:tgtEl>
                                          <p:spTgt spid="3"/>
                                        </p:tgtEl>
                                      </p:cBhvr>
                                    </p:animEffect>
                                  </p:childTnLst>
                                </p:cTn>
                              </p:par>
                            </p:childTnLst>
                          </p:cTn>
                        </p:par>
                      </p:childTnLst>
                    </p:cTn>
                  </p:par>
                  <p:par>
                    <p:cTn id="54" fill="hold">
                      <p:stCondLst>
                        <p:cond delay="indefinite"/>
                      </p:stCondLst>
                      <p:childTnLst>
                        <p:par>
                          <p:cTn id="55" fill="hold">
                            <p:stCondLst>
                              <p:cond delay="0"/>
                            </p:stCondLst>
                            <p:childTnLst>
                              <p:par>
                                <p:cTn id="56" presetID="31" presetClass="entr" presetSubtype="0"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p:cTn id="58" dur="1000" fill="hold"/>
                                        <p:tgtEl>
                                          <p:spTgt spid="38"/>
                                        </p:tgtEl>
                                        <p:attrNameLst>
                                          <p:attrName>ppt_w</p:attrName>
                                        </p:attrNameLst>
                                      </p:cBhvr>
                                      <p:tavLst>
                                        <p:tav tm="0">
                                          <p:val>
                                            <p:fltVal val="0"/>
                                          </p:val>
                                        </p:tav>
                                        <p:tav tm="100000">
                                          <p:val>
                                            <p:strVal val="#ppt_w"/>
                                          </p:val>
                                        </p:tav>
                                      </p:tavLst>
                                    </p:anim>
                                    <p:anim calcmode="lin" valueType="num">
                                      <p:cBhvr>
                                        <p:cTn id="59" dur="1000" fill="hold"/>
                                        <p:tgtEl>
                                          <p:spTgt spid="38"/>
                                        </p:tgtEl>
                                        <p:attrNameLst>
                                          <p:attrName>ppt_h</p:attrName>
                                        </p:attrNameLst>
                                      </p:cBhvr>
                                      <p:tavLst>
                                        <p:tav tm="0">
                                          <p:val>
                                            <p:fltVal val="0"/>
                                          </p:val>
                                        </p:tav>
                                        <p:tav tm="100000">
                                          <p:val>
                                            <p:strVal val="#ppt_h"/>
                                          </p:val>
                                        </p:tav>
                                      </p:tavLst>
                                    </p:anim>
                                    <p:anim calcmode="lin" valueType="num">
                                      <p:cBhvr>
                                        <p:cTn id="60" dur="1000" fill="hold"/>
                                        <p:tgtEl>
                                          <p:spTgt spid="38"/>
                                        </p:tgtEl>
                                        <p:attrNameLst>
                                          <p:attrName>style.rotation</p:attrName>
                                        </p:attrNameLst>
                                      </p:cBhvr>
                                      <p:tavLst>
                                        <p:tav tm="0">
                                          <p:val>
                                            <p:fltVal val="90"/>
                                          </p:val>
                                        </p:tav>
                                        <p:tav tm="100000">
                                          <p:val>
                                            <p:fltVal val="0"/>
                                          </p:val>
                                        </p:tav>
                                      </p:tavLst>
                                    </p:anim>
                                    <p:animEffect transition="in" filter="fade">
                                      <p:cBhvr>
                                        <p:cTn id="61" dur="1000"/>
                                        <p:tgtEl>
                                          <p:spTgt spid="38"/>
                                        </p:tgtEl>
                                      </p:cBhvr>
                                    </p:animEffect>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40"/>
                                        </p:tgtEl>
                                        <p:attrNameLst>
                                          <p:attrName>style.visibility</p:attrName>
                                        </p:attrNameLst>
                                      </p:cBhvr>
                                      <p:to>
                                        <p:strVal val="visible"/>
                                      </p:to>
                                    </p:set>
                                    <p:anim calcmode="lin" valueType="num">
                                      <p:cBhvr additive="base">
                                        <p:cTn id="66" dur="500" fill="hold"/>
                                        <p:tgtEl>
                                          <p:spTgt spid="40"/>
                                        </p:tgtEl>
                                        <p:attrNameLst>
                                          <p:attrName>ppt_x</p:attrName>
                                        </p:attrNameLst>
                                      </p:cBhvr>
                                      <p:tavLst>
                                        <p:tav tm="0">
                                          <p:val>
                                            <p:strVal val="#ppt_x"/>
                                          </p:val>
                                        </p:tav>
                                        <p:tav tm="100000">
                                          <p:val>
                                            <p:strVal val="#ppt_x"/>
                                          </p:val>
                                        </p:tav>
                                      </p:tavLst>
                                    </p:anim>
                                    <p:anim calcmode="lin" valueType="num">
                                      <p:cBhvr additive="base">
                                        <p:cTn id="67"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
                                        </p:tgtEl>
                                        <p:attrNameLst>
                                          <p:attrName>style.visibility</p:attrName>
                                        </p:attrNameLst>
                                      </p:cBhvr>
                                      <p:to>
                                        <p:strVal val="visible"/>
                                      </p:to>
                                    </p:set>
                                    <p:animEffect transition="in" filter="fade">
                                      <p:cBhvr>
                                        <p:cTn id="72" dur="500"/>
                                        <p:tgtEl>
                                          <p:spTgt spid="4"/>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41"/>
                                        </p:tgtEl>
                                        <p:attrNameLst>
                                          <p:attrName>style.visibility</p:attrName>
                                        </p:attrNameLst>
                                      </p:cBhvr>
                                      <p:to>
                                        <p:strVal val="visible"/>
                                      </p:to>
                                    </p:set>
                                    <p:animEffect transition="in" filter="wipe(down)">
                                      <p:cBhvr>
                                        <p:cTn id="77" dur="500"/>
                                        <p:tgtEl>
                                          <p:spTgt spid="41"/>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42"/>
                                        </p:tgtEl>
                                        <p:attrNameLst>
                                          <p:attrName>style.visibility</p:attrName>
                                        </p:attrNameLst>
                                      </p:cBhvr>
                                      <p:to>
                                        <p:strVal val="visible"/>
                                      </p:to>
                                    </p:set>
                                    <p:animEffect transition="in" filter="wipe(down)">
                                      <p:cBhvr>
                                        <p:cTn id="82" dur="500"/>
                                        <p:tgtEl>
                                          <p:spTgt spid="42"/>
                                        </p:tgtEl>
                                      </p:cBhvr>
                                    </p:animEffect>
                                  </p:childTnLst>
                                </p:cTn>
                              </p:par>
                            </p:childTnLst>
                          </p:cTn>
                        </p:par>
                      </p:childTnLst>
                    </p:cTn>
                  </p:par>
                  <p:par>
                    <p:cTn id="83" fill="hold">
                      <p:stCondLst>
                        <p:cond delay="indefinite"/>
                      </p:stCondLst>
                      <p:childTnLst>
                        <p:par>
                          <p:cTn id="84" fill="hold">
                            <p:stCondLst>
                              <p:cond delay="0"/>
                            </p:stCondLst>
                            <p:childTnLst>
                              <p:par>
                                <p:cTn id="85" presetID="21" presetClass="entr" presetSubtype="1" fill="hold" nodeType="clickEffect">
                                  <p:stCondLst>
                                    <p:cond delay="0"/>
                                  </p:stCondLst>
                                  <p:childTnLst>
                                    <p:set>
                                      <p:cBhvr>
                                        <p:cTn id="86" dur="1" fill="hold">
                                          <p:stCondLst>
                                            <p:cond delay="0"/>
                                          </p:stCondLst>
                                        </p:cTn>
                                        <p:tgtEl>
                                          <p:spTgt spid="10"/>
                                        </p:tgtEl>
                                        <p:attrNameLst>
                                          <p:attrName>style.visibility</p:attrName>
                                        </p:attrNameLst>
                                      </p:cBhvr>
                                      <p:to>
                                        <p:strVal val="visible"/>
                                      </p:to>
                                    </p:set>
                                    <p:animEffect transition="in" filter="wheel(1)">
                                      <p:cBhvr>
                                        <p:cTn id="87"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1" grpId="0" animBg="1"/>
      <p:bldP spid="13" grpId="0" animBg="1"/>
      <p:bldP spid="14" grpId="0" animBg="1"/>
      <p:bldP spid="15" grpId="0" animBg="1"/>
      <p:bldP spid="30" grpId="0"/>
      <p:bldP spid="38" grpId="0" animBg="1"/>
      <p:bldP spid="40" grpId="0"/>
      <p:bldP spid="41" grpId="0" animBg="1"/>
      <p:bldP spid="42" grpId="0"/>
      <p:bldP spid="3"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50BFB48E-DEF3-40D7-BE9C-0EB6238991E6}"/>
              </a:ext>
            </a:extLst>
          </p:cNvPr>
          <p:cNvGrpSpPr/>
          <p:nvPr/>
        </p:nvGrpSpPr>
        <p:grpSpPr>
          <a:xfrm>
            <a:off x="662413" y="926045"/>
            <a:ext cx="10876997" cy="2689610"/>
            <a:chOff x="920128" y="5164314"/>
            <a:chExt cx="10876997" cy="2689610"/>
          </a:xfrm>
        </p:grpSpPr>
        <p:sp>
          <p:nvSpPr>
            <p:cNvPr id="9" name="Freeform: Shape 8">
              <a:extLst>
                <a:ext uri="{FF2B5EF4-FFF2-40B4-BE49-F238E27FC236}">
                  <a16:creationId xmlns:a16="http://schemas.microsoft.com/office/drawing/2014/main" id="{3DB275AE-8902-4111-9140-714A87EBEF27}"/>
                </a:ext>
              </a:extLst>
            </p:cNvPr>
            <p:cNvSpPr/>
            <p:nvPr/>
          </p:nvSpPr>
          <p:spPr>
            <a:xfrm>
              <a:off x="920128" y="6232894"/>
              <a:ext cx="2105025" cy="552450"/>
            </a:xfrm>
            <a:custGeom>
              <a:avLst/>
              <a:gdLst>
                <a:gd name="connsiteX0" fmla="*/ 14288 w 2105025"/>
                <a:gd name="connsiteY0" fmla="*/ 545782 h 552450"/>
                <a:gd name="connsiteX1" fmla="*/ 2013585 w 2105025"/>
                <a:gd name="connsiteY1" fmla="*/ 545782 h 552450"/>
                <a:gd name="connsiteX2" fmla="*/ 2097310 w 2105025"/>
                <a:gd name="connsiteY2" fmla="*/ 454438 h 552450"/>
                <a:gd name="connsiteX3" fmla="*/ 2097310 w 2105025"/>
                <a:gd name="connsiteY3" fmla="*/ 454438 h 552450"/>
                <a:gd name="connsiteX4" fmla="*/ 2097310 w 2105025"/>
                <a:gd name="connsiteY4" fmla="*/ 105633 h 552450"/>
                <a:gd name="connsiteX5" fmla="*/ 2097310 w 2105025"/>
                <a:gd name="connsiteY5" fmla="*/ 105633 h 552450"/>
                <a:gd name="connsiteX6" fmla="*/ 2013585 w 2105025"/>
                <a:gd name="connsiteY6" fmla="*/ 14288 h 552450"/>
                <a:gd name="connsiteX7" fmla="*/ 14288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14288" y="545782"/>
                  </a:moveTo>
                  <a:lnTo>
                    <a:pt x="2013585" y="545782"/>
                  </a:lnTo>
                  <a:cubicBezTo>
                    <a:pt x="2059781" y="545782"/>
                    <a:pt x="2097310" y="504920"/>
                    <a:pt x="2097310" y="454438"/>
                  </a:cubicBezTo>
                  <a:lnTo>
                    <a:pt x="2097310" y="454438"/>
                  </a:lnTo>
                  <a:lnTo>
                    <a:pt x="2097310" y="105633"/>
                  </a:lnTo>
                  <a:lnTo>
                    <a:pt x="2097310" y="105633"/>
                  </a:lnTo>
                  <a:cubicBezTo>
                    <a:pt x="2097310" y="55245"/>
                    <a:pt x="2059877" y="14288"/>
                    <a:pt x="2013585" y="14288"/>
                  </a:cubicBezTo>
                  <a:lnTo>
                    <a:pt x="14288" y="14288"/>
                  </a:lnTo>
                </a:path>
              </a:pathLst>
            </a:custGeom>
            <a:noFill/>
            <a:ln w="19050" cap="rnd">
              <a:solidFill>
                <a:srgbClr val="EFEFEF"/>
              </a:solidFill>
              <a:prstDash val="solid"/>
              <a:round/>
            </a:ln>
          </p:spPr>
          <p:txBody>
            <a:bodyPr rtlCol="0" anchor="ctr"/>
            <a:lstStyle/>
            <a:p>
              <a:endParaRPr lang="en-US"/>
            </a:p>
          </p:txBody>
        </p:sp>
        <p:sp>
          <p:nvSpPr>
            <p:cNvPr id="34" name="TextBox 33">
              <a:extLst>
                <a:ext uri="{FF2B5EF4-FFF2-40B4-BE49-F238E27FC236}">
                  <a16:creationId xmlns:a16="http://schemas.microsoft.com/office/drawing/2014/main" id="{6381D81F-0B29-41E9-B314-52C0BBCDEBB3}"/>
                </a:ext>
              </a:extLst>
            </p:cNvPr>
            <p:cNvSpPr txBox="1"/>
            <p:nvPr/>
          </p:nvSpPr>
          <p:spPr>
            <a:xfrm>
              <a:off x="1069742" y="6232894"/>
              <a:ext cx="1955411" cy="584775"/>
            </a:xfrm>
            <a:prstGeom prst="rect">
              <a:avLst/>
            </a:prstGeom>
            <a:noFill/>
          </p:spPr>
          <p:txBody>
            <a:bodyPr wrap="square" rtlCol="0">
              <a:spAutoFit/>
            </a:bodyPr>
            <a:lstStyle/>
            <a:p>
              <a:r>
                <a:rPr lang="en-US" sz="1600" b="1" i="1" dirty="0" err="1">
                  <a:solidFill>
                    <a:schemeClr val="accent2"/>
                  </a:solidFill>
                </a:rPr>
                <a:t>Thêm</a:t>
              </a:r>
              <a:r>
                <a:rPr lang="en-US" sz="1600" b="1" i="1" dirty="0">
                  <a:solidFill>
                    <a:schemeClr val="accent2"/>
                  </a:solidFill>
                </a:rPr>
                <a:t> </a:t>
              </a:r>
              <a:r>
                <a:rPr lang="en-US" sz="1600" b="1" i="1" dirty="0" err="1">
                  <a:solidFill>
                    <a:schemeClr val="accent2"/>
                  </a:solidFill>
                </a:rPr>
                <a:t>ảnh</a:t>
              </a:r>
              <a:r>
                <a:rPr lang="en-US" sz="1600" b="1" i="1" dirty="0">
                  <a:solidFill>
                    <a:schemeClr val="accent2"/>
                  </a:solidFill>
                </a:rPr>
                <a:t> </a:t>
              </a:r>
              <a:r>
                <a:rPr lang="en-US" sz="1600" b="1" i="1" dirty="0" err="1">
                  <a:solidFill>
                    <a:schemeClr val="accent2"/>
                  </a:solidFill>
                </a:rPr>
                <a:t>vào</a:t>
              </a:r>
              <a:r>
                <a:rPr lang="en-US" sz="1600" b="1" i="1" dirty="0">
                  <a:solidFill>
                    <a:schemeClr val="accent2"/>
                  </a:solidFill>
                </a:rPr>
                <a:t> </a:t>
              </a:r>
              <a:r>
                <a:rPr lang="en-US" sz="1600" b="1" i="1" dirty="0" err="1">
                  <a:solidFill>
                    <a:schemeClr val="accent2"/>
                  </a:solidFill>
                </a:rPr>
                <a:t>danh</a:t>
              </a:r>
              <a:r>
                <a:rPr lang="en-US" sz="1600" b="1" i="1" dirty="0">
                  <a:solidFill>
                    <a:schemeClr val="accent2"/>
                  </a:solidFill>
                </a:rPr>
                <a:t> </a:t>
              </a:r>
              <a:r>
                <a:rPr lang="en-US" sz="1600" b="1" i="1" dirty="0" err="1">
                  <a:solidFill>
                    <a:schemeClr val="accent2"/>
                  </a:solidFill>
                </a:rPr>
                <a:t>sách</a:t>
              </a:r>
              <a:r>
                <a:rPr lang="en-US" sz="1600" b="1" i="1" dirty="0">
                  <a:solidFill>
                    <a:schemeClr val="accent2"/>
                  </a:solidFill>
                </a:rPr>
                <a:t>(</a:t>
              </a:r>
              <a:r>
                <a:rPr lang="en-US" sz="1400" b="1" i="1" dirty="0" err="1">
                  <a:solidFill>
                    <a:schemeClr val="accent2"/>
                  </a:solidFill>
                </a:rPr>
                <a:t>addPhoto</a:t>
              </a:r>
              <a:r>
                <a:rPr lang="en-US" sz="1400" b="1" i="1" dirty="0">
                  <a:solidFill>
                    <a:schemeClr val="accent2"/>
                  </a:solidFill>
                </a:rPr>
                <a:t>)</a:t>
              </a:r>
              <a:endParaRPr lang="en-US" sz="1600" b="1" i="1" dirty="0">
                <a:solidFill>
                  <a:schemeClr val="accent2"/>
                </a:solidFill>
              </a:endParaRPr>
            </a:p>
          </p:txBody>
        </p:sp>
        <p:grpSp>
          <p:nvGrpSpPr>
            <p:cNvPr id="21" name="Group 20">
              <a:extLst>
                <a:ext uri="{FF2B5EF4-FFF2-40B4-BE49-F238E27FC236}">
                  <a16:creationId xmlns:a16="http://schemas.microsoft.com/office/drawing/2014/main" id="{A251C7BE-989A-49A1-80D2-5BC857242A06}"/>
                </a:ext>
              </a:extLst>
            </p:cNvPr>
            <p:cNvGrpSpPr/>
            <p:nvPr/>
          </p:nvGrpSpPr>
          <p:grpSpPr>
            <a:xfrm>
              <a:off x="3025153" y="5164314"/>
              <a:ext cx="8771972" cy="2689610"/>
              <a:chOff x="3025153" y="5164314"/>
              <a:chExt cx="8771972" cy="2689610"/>
            </a:xfrm>
          </p:grpSpPr>
          <p:sp>
            <p:nvSpPr>
              <p:cNvPr id="6" name="Freeform: Shape 5">
                <a:extLst>
                  <a:ext uri="{FF2B5EF4-FFF2-40B4-BE49-F238E27FC236}">
                    <a16:creationId xmlns:a16="http://schemas.microsoft.com/office/drawing/2014/main" id="{AFD47512-6BF8-4B1A-8696-7C645FC57964}"/>
                  </a:ext>
                </a:extLst>
              </p:cNvPr>
              <p:cNvSpPr/>
              <p:nvPr/>
            </p:nvSpPr>
            <p:spPr>
              <a:xfrm>
                <a:off x="3026746" y="5844039"/>
                <a:ext cx="8770379" cy="1345560"/>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35" name="TextBox 34">
                <a:extLst>
                  <a:ext uri="{FF2B5EF4-FFF2-40B4-BE49-F238E27FC236}">
                    <a16:creationId xmlns:a16="http://schemas.microsoft.com/office/drawing/2014/main" id="{3DCC2702-7084-4940-BDA2-E70DCFF5A799}"/>
                  </a:ext>
                </a:extLst>
              </p:cNvPr>
              <p:cNvSpPr txBox="1"/>
              <p:nvPr/>
            </p:nvSpPr>
            <p:spPr>
              <a:xfrm>
                <a:off x="3168935" y="5270013"/>
                <a:ext cx="8266368" cy="338554"/>
              </a:xfrm>
              <a:prstGeom prst="rect">
                <a:avLst/>
              </a:prstGeom>
              <a:noFill/>
            </p:spPr>
            <p:txBody>
              <a:bodyPr wrap="square" rtlCol="0">
                <a:spAutoFit/>
              </a:bodyPr>
              <a:lstStyle/>
              <a:p>
                <a:r>
                  <a:rPr lang="vi-VN"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Mô</a:t>
                </a:r>
                <a:r>
                  <a:rPr lang="en-US"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tả</a:t>
                </a:r>
                <a:r>
                  <a:rPr lang="vi-VN" sz="1600" dirty="0">
                    <a:latin typeface="Calibri" panose="020F0502020204030204" pitchFamily="34" charset="0"/>
                    <a:ea typeface="Calibri" panose="020F0502020204030204" pitchFamily="34" charset="0"/>
                    <a:cs typeface="Times New Roman" panose="02020603050405020304" pitchFamily="18" charset="0"/>
                  </a:rPr>
                  <a:t>:</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Thêm</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một</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bức</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ảnh</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vào</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đầu</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danh</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sách</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liên</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kết</a:t>
                </a:r>
                <a:endParaRPr lang="en-US" sz="1600" i="1" dirty="0">
                  <a:solidFill>
                    <a:schemeClr val="accent1"/>
                  </a:solidFill>
                </a:endParaRPr>
              </a:p>
            </p:txBody>
          </p:sp>
          <p:sp>
            <p:nvSpPr>
              <p:cNvPr id="13" name="Freeform: Shape 12">
                <a:extLst>
                  <a:ext uri="{FF2B5EF4-FFF2-40B4-BE49-F238E27FC236}">
                    <a16:creationId xmlns:a16="http://schemas.microsoft.com/office/drawing/2014/main" id="{37B3913F-6274-2733-2A47-D82F62E78A77}"/>
                  </a:ext>
                </a:extLst>
              </p:cNvPr>
              <p:cNvSpPr/>
              <p:nvPr/>
            </p:nvSpPr>
            <p:spPr>
              <a:xfrm>
                <a:off x="3025154" y="5164314"/>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14" name="Freeform: Shape 13">
                <a:extLst>
                  <a:ext uri="{FF2B5EF4-FFF2-40B4-BE49-F238E27FC236}">
                    <a16:creationId xmlns:a16="http://schemas.microsoft.com/office/drawing/2014/main" id="{91E763A3-90C4-FDE3-6F62-89D08EEC4604}"/>
                  </a:ext>
                </a:extLst>
              </p:cNvPr>
              <p:cNvSpPr/>
              <p:nvPr/>
            </p:nvSpPr>
            <p:spPr>
              <a:xfrm>
                <a:off x="3025153" y="7256113"/>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grpSp>
      </p:grpSp>
      <p:sp>
        <p:nvSpPr>
          <p:cNvPr id="15" name="Freeform: Shape 14">
            <a:extLst>
              <a:ext uri="{FF2B5EF4-FFF2-40B4-BE49-F238E27FC236}">
                <a16:creationId xmlns:a16="http://schemas.microsoft.com/office/drawing/2014/main" id="{C14DD87A-9705-44C5-A575-128FE825D501}"/>
              </a:ext>
            </a:extLst>
          </p:cNvPr>
          <p:cNvSpPr/>
          <p:nvPr/>
        </p:nvSpPr>
        <p:spPr>
          <a:xfrm>
            <a:off x="9844469" y="612838"/>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B665FF0F-5EA8-46C7-B637-B4EFC3674FAB}"/>
              </a:ext>
            </a:extLst>
          </p:cNvPr>
          <p:cNvSpPr/>
          <p:nvPr/>
        </p:nvSpPr>
        <p:spPr>
          <a:xfrm>
            <a:off x="422539" y="2070825"/>
            <a:ext cx="400050" cy="400050"/>
          </a:xfrm>
          <a:custGeom>
            <a:avLst/>
            <a:gdLst>
              <a:gd name="connsiteX0" fmla="*/ 394430 w 400050"/>
              <a:gd name="connsiteY0" fmla="*/ 200787 h 400050"/>
              <a:gd name="connsiteX1" fmla="*/ 200787 w 400050"/>
              <a:gd name="connsiteY1" fmla="*/ 394430 h 400050"/>
              <a:gd name="connsiteX2" fmla="*/ 7144 w 400050"/>
              <a:gd name="connsiteY2" fmla="*/ 200787 h 400050"/>
              <a:gd name="connsiteX3" fmla="*/ 200787 w 400050"/>
              <a:gd name="connsiteY3" fmla="*/ 7143 h 400050"/>
              <a:gd name="connsiteX4" fmla="*/ 394430 w 400050"/>
              <a:gd name="connsiteY4" fmla="*/ 200787 h 4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400050">
                <a:moveTo>
                  <a:pt x="394430" y="200787"/>
                </a:moveTo>
                <a:cubicBezTo>
                  <a:pt x="394430" y="307733"/>
                  <a:pt x="307733" y="394430"/>
                  <a:pt x="200787" y="394430"/>
                </a:cubicBezTo>
                <a:cubicBezTo>
                  <a:pt x="93841" y="394430"/>
                  <a:pt x="7144" y="307733"/>
                  <a:pt x="7144" y="200787"/>
                </a:cubicBezTo>
                <a:cubicBezTo>
                  <a:pt x="7144" y="93840"/>
                  <a:pt x="93841" y="7143"/>
                  <a:pt x="200787" y="7143"/>
                </a:cubicBezTo>
                <a:cubicBezTo>
                  <a:pt x="307733" y="7143"/>
                  <a:pt x="394430" y="93840"/>
                  <a:pt x="394430" y="200787"/>
                </a:cubicBezTo>
                <a:close/>
              </a:path>
            </a:pathLst>
          </a:custGeom>
          <a:solidFill>
            <a:srgbClr val="0A1931"/>
          </a:solidFill>
          <a:ln w="9525" cap="flat">
            <a:noFill/>
            <a:prstDash val="solid"/>
            <a:miter/>
          </a:ln>
        </p:spPr>
        <p:txBody>
          <a:bodyPr rtlCol="0" anchor="ctr"/>
          <a:lstStyle/>
          <a:p>
            <a:endParaRPr lang="en-US"/>
          </a:p>
        </p:txBody>
      </p:sp>
      <p:sp>
        <p:nvSpPr>
          <p:cNvPr id="36" name="TextBox 35">
            <a:extLst>
              <a:ext uri="{FF2B5EF4-FFF2-40B4-BE49-F238E27FC236}">
                <a16:creationId xmlns:a16="http://schemas.microsoft.com/office/drawing/2014/main" id="{3FE6E448-681B-4502-BF91-3B95B236AE34}"/>
              </a:ext>
            </a:extLst>
          </p:cNvPr>
          <p:cNvSpPr txBox="1"/>
          <p:nvPr/>
        </p:nvSpPr>
        <p:spPr>
          <a:xfrm>
            <a:off x="2870969" y="124615"/>
            <a:ext cx="7473428" cy="707886"/>
          </a:xfrm>
          <a:prstGeom prst="rect">
            <a:avLst/>
          </a:prstGeom>
          <a:noFill/>
        </p:spPr>
        <p:txBody>
          <a:bodyPr wrap="square" rtlCol="0">
            <a:spAutoFit/>
          </a:bodyPr>
          <a:lstStyle/>
          <a:p>
            <a:r>
              <a:rPr lang="en-US" sz="4000" b="1" dirty="0" err="1">
                <a:solidFill>
                  <a:schemeClr val="accent2"/>
                </a:solidFill>
              </a:rPr>
              <a:t>Giải</a:t>
            </a:r>
            <a:r>
              <a:rPr lang="en-US" sz="4000" b="1" dirty="0">
                <a:solidFill>
                  <a:schemeClr val="accent2"/>
                </a:solidFill>
              </a:rPr>
              <a:t> </a:t>
            </a:r>
            <a:r>
              <a:rPr lang="en-US" sz="4000" b="1" dirty="0" err="1"/>
              <a:t>thuật</a:t>
            </a:r>
            <a:r>
              <a:rPr lang="en-US" sz="4000" b="1" dirty="0"/>
              <a:t> </a:t>
            </a:r>
            <a:r>
              <a:rPr lang="en-US" sz="4000" b="1" dirty="0" err="1">
                <a:solidFill>
                  <a:schemeClr val="accent2"/>
                </a:solidFill>
              </a:rPr>
              <a:t>và</a:t>
            </a:r>
            <a:r>
              <a:rPr lang="en-US" sz="4000" b="1" dirty="0">
                <a:solidFill>
                  <a:schemeClr val="accent2"/>
                </a:solidFill>
              </a:rPr>
              <a:t> </a:t>
            </a:r>
            <a:r>
              <a:rPr lang="en-US" sz="4000" b="1" dirty="0" err="1"/>
              <a:t>phương</a:t>
            </a:r>
            <a:r>
              <a:rPr lang="en-US" sz="4000" b="1" dirty="0">
                <a:solidFill>
                  <a:schemeClr val="accent2"/>
                </a:solidFill>
              </a:rPr>
              <a:t> </a:t>
            </a:r>
            <a:r>
              <a:rPr lang="en-US" sz="4000" b="1" dirty="0" err="1">
                <a:solidFill>
                  <a:schemeClr val="accent2"/>
                </a:solidFill>
              </a:rPr>
              <a:t>thức</a:t>
            </a:r>
            <a:r>
              <a:rPr lang="en-US" sz="4000" b="1" dirty="0">
                <a:solidFill>
                  <a:schemeClr val="accent2"/>
                </a:solidFill>
              </a:rPr>
              <a:t> </a:t>
            </a:r>
            <a:endParaRPr lang="en-US" sz="4000" b="1" dirty="0"/>
          </a:p>
        </p:txBody>
      </p:sp>
      <p:sp>
        <p:nvSpPr>
          <p:cNvPr id="16" name="TextBox 15">
            <a:extLst>
              <a:ext uri="{FF2B5EF4-FFF2-40B4-BE49-F238E27FC236}">
                <a16:creationId xmlns:a16="http://schemas.microsoft.com/office/drawing/2014/main" id="{03B15B6B-7E9C-2E00-91F6-527231374452}"/>
              </a:ext>
            </a:extLst>
          </p:cNvPr>
          <p:cNvSpPr txBox="1"/>
          <p:nvPr/>
        </p:nvSpPr>
        <p:spPr>
          <a:xfrm>
            <a:off x="2890305" y="1586085"/>
            <a:ext cx="8933730" cy="1261884"/>
          </a:xfrm>
          <a:prstGeom prst="rect">
            <a:avLst/>
          </a:prstGeom>
          <a:noFill/>
        </p:spPr>
        <p:txBody>
          <a:bodyPr wrap="square" rtlCol="0">
            <a:spAutoFit/>
          </a:bodyPr>
          <a:lstStyle/>
          <a:p>
            <a:r>
              <a:rPr lang="vi-VN" sz="1600" b="1" dirty="0"/>
              <a:t>+ </a:t>
            </a:r>
            <a:r>
              <a:rPr lang="en-US" sz="1600" b="1" dirty="0" err="1"/>
              <a:t>Cách</a:t>
            </a:r>
            <a:r>
              <a:rPr lang="en-US" sz="1600" b="1" dirty="0"/>
              <a:t> </a:t>
            </a:r>
            <a:r>
              <a:rPr lang="en-US" sz="1600" b="1" dirty="0" err="1"/>
              <a:t>thực</a:t>
            </a:r>
            <a:r>
              <a:rPr lang="en-US" sz="1600" b="1" dirty="0"/>
              <a:t> </a:t>
            </a:r>
            <a:r>
              <a:rPr lang="en-US" sz="1600" b="1" dirty="0" err="1"/>
              <a:t>hiện</a:t>
            </a:r>
            <a:r>
              <a:rPr lang="vi-VN" sz="1600" dirty="0"/>
              <a:t>:</a:t>
            </a:r>
            <a:r>
              <a:rPr lang="en-US" sz="1600" dirty="0"/>
              <a:t> </a:t>
            </a:r>
          </a:p>
          <a:p>
            <a:pPr marL="285750" indent="-285750">
              <a:buFont typeface="Arial" panose="020B0604020202020204" pitchFamily="34" charset="0"/>
              <a:buChar char="•"/>
            </a:pPr>
            <a:r>
              <a:rPr lang="en-US" sz="1500" dirty="0" err="1"/>
              <a:t>Tạo</a:t>
            </a:r>
            <a:r>
              <a:rPr lang="en-US" sz="1500" dirty="0"/>
              <a:t> </a:t>
            </a:r>
            <a:r>
              <a:rPr lang="en-US" sz="1500" dirty="0" err="1"/>
              <a:t>một</a:t>
            </a:r>
            <a:r>
              <a:rPr lang="en-US" sz="1500" dirty="0"/>
              <a:t> node </a:t>
            </a:r>
            <a:r>
              <a:rPr lang="en-US" sz="1500" dirty="0" err="1"/>
              <a:t>mới</a:t>
            </a:r>
            <a:r>
              <a:rPr lang="en-US" sz="1500" dirty="0"/>
              <a:t> </a:t>
            </a:r>
            <a:r>
              <a:rPr lang="en-US" sz="1500" dirty="0" err="1"/>
              <a:t>chứa</a:t>
            </a:r>
            <a:r>
              <a:rPr lang="en-US" sz="1500" dirty="0"/>
              <a:t> </a:t>
            </a:r>
            <a:r>
              <a:rPr lang="en-US" sz="1500" dirty="0" err="1"/>
              <a:t>thông</a:t>
            </a:r>
            <a:r>
              <a:rPr lang="en-US" sz="1500" dirty="0"/>
              <a:t> tin </a:t>
            </a:r>
            <a:r>
              <a:rPr lang="en-US" sz="1500" dirty="0" err="1"/>
              <a:t>ảnh</a:t>
            </a:r>
            <a:endParaRPr lang="en-US" sz="1500" dirty="0"/>
          </a:p>
          <a:p>
            <a:pPr marL="285750" indent="-285750">
              <a:buFont typeface="Arial" panose="020B0604020202020204" pitchFamily="34" charset="0"/>
              <a:buChar char="•"/>
            </a:pPr>
            <a:r>
              <a:rPr lang="en-US" sz="1500" dirty="0"/>
              <a:t>Liên </a:t>
            </a:r>
            <a:r>
              <a:rPr lang="en-US" sz="1500" dirty="0" err="1"/>
              <a:t>kết</a:t>
            </a:r>
            <a:r>
              <a:rPr lang="en-US" sz="1500" dirty="0"/>
              <a:t> node </a:t>
            </a:r>
            <a:r>
              <a:rPr lang="en-US" sz="1500" dirty="0" err="1"/>
              <a:t>mới</a:t>
            </a:r>
            <a:r>
              <a:rPr lang="en-US" sz="1500" dirty="0"/>
              <a:t> </a:t>
            </a:r>
            <a:r>
              <a:rPr lang="en-US" sz="1500" dirty="0" err="1"/>
              <a:t>vào</a:t>
            </a:r>
            <a:r>
              <a:rPr lang="en-US" sz="1500" dirty="0"/>
              <a:t> </a:t>
            </a:r>
            <a:r>
              <a:rPr lang="en-US" sz="1500" dirty="0" err="1"/>
              <a:t>đầu</a:t>
            </a:r>
            <a:r>
              <a:rPr lang="en-US" sz="1500" dirty="0"/>
              <a:t> </a:t>
            </a:r>
            <a:r>
              <a:rPr lang="en-US" sz="1500" dirty="0" err="1"/>
              <a:t>danh</a:t>
            </a:r>
            <a:r>
              <a:rPr lang="en-US" sz="1500" dirty="0"/>
              <a:t> </a:t>
            </a:r>
            <a:r>
              <a:rPr lang="en-US" sz="1500" dirty="0" err="1"/>
              <a:t>sách</a:t>
            </a:r>
            <a:r>
              <a:rPr lang="en-US" sz="1500" dirty="0"/>
              <a:t> </a:t>
            </a:r>
            <a:r>
              <a:rPr lang="en-US" sz="1500" dirty="0" err="1"/>
              <a:t>bằng</a:t>
            </a:r>
            <a:r>
              <a:rPr lang="en-US" sz="1500" dirty="0"/>
              <a:t> </a:t>
            </a:r>
            <a:r>
              <a:rPr lang="en-US" sz="1500" dirty="0" err="1"/>
              <a:t>cách</a:t>
            </a:r>
            <a:r>
              <a:rPr lang="en-US" sz="1500" dirty="0"/>
              <a:t> </a:t>
            </a:r>
            <a:r>
              <a:rPr lang="en-US" sz="1500" dirty="0" err="1"/>
              <a:t>gán</a:t>
            </a:r>
            <a:r>
              <a:rPr lang="en-US" sz="1500" dirty="0"/>
              <a:t> con </a:t>
            </a:r>
            <a:r>
              <a:rPr lang="en-US" sz="1500" dirty="0" err="1"/>
              <a:t>trỏ</a:t>
            </a:r>
            <a:r>
              <a:rPr lang="en-US" sz="1500" dirty="0"/>
              <a:t> “next” </a:t>
            </a:r>
            <a:r>
              <a:rPr lang="en-US" sz="1500" dirty="0" err="1"/>
              <a:t>của</a:t>
            </a:r>
            <a:r>
              <a:rPr lang="en-US" sz="1500" dirty="0"/>
              <a:t> node </a:t>
            </a:r>
            <a:r>
              <a:rPr lang="en-US" sz="1500" dirty="0" err="1"/>
              <a:t>mới</a:t>
            </a:r>
            <a:r>
              <a:rPr lang="en-US" sz="1500" dirty="0"/>
              <a:t> </a:t>
            </a:r>
            <a:r>
              <a:rPr lang="en-US" sz="1500" dirty="0" err="1"/>
              <a:t>trỏ</a:t>
            </a:r>
            <a:r>
              <a:rPr lang="en-US" sz="1500" dirty="0"/>
              <a:t> </a:t>
            </a:r>
            <a:r>
              <a:rPr lang="en-US" sz="1500" dirty="0" err="1"/>
              <a:t>tới</a:t>
            </a:r>
            <a:r>
              <a:rPr lang="en-US" sz="1500" dirty="0"/>
              <a:t> node </a:t>
            </a:r>
            <a:r>
              <a:rPr lang="en-US" sz="1500" dirty="0" err="1"/>
              <a:t>hiện</a:t>
            </a:r>
            <a:r>
              <a:rPr lang="en-US" sz="1500" dirty="0"/>
              <a:t> </a:t>
            </a:r>
            <a:r>
              <a:rPr lang="en-US" sz="1500" dirty="0" err="1"/>
              <a:t>tại</a:t>
            </a:r>
            <a:r>
              <a:rPr lang="en-US" sz="1500" dirty="0"/>
              <a:t> </a:t>
            </a:r>
            <a:r>
              <a:rPr lang="en-US" sz="1500" dirty="0" err="1"/>
              <a:t>đầu</a:t>
            </a:r>
            <a:r>
              <a:rPr lang="en-US" sz="1500" dirty="0"/>
              <a:t> </a:t>
            </a:r>
            <a:r>
              <a:rPr lang="en-US" sz="1500" dirty="0" err="1"/>
              <a:t>danh</a:t>
            </a:r>
            <a:r>
              <a:rPr lang="en-US" sz="1500" dirty="0"/>
              <a:t> </a:t>
            </a:r>
            <a:r>
              <a:rPr lang="en-US" sz="1500" dirty="0" err="1"/>
              <a:t>sách</a:t>
            </a:r>
            <a:r>
              <a:rPr lang="en-US" sz="1500" dirty="0"/>
              <a:t>.</a:t>
            </a:r>
          </a:p>
          <a:p>
            <a:pPr marL="285750" indent="-285750">
              <a:buFont typeface="Arial" panose="020B0604020202020204" pitchFamily="34" charset="0"/>
              <a:buChar char="•"/>
            </a:pPr>
            <a:r>
              <a:rPr lang="en-US" sz="1500" dirty="0" err="1"/>
              <a:t>Cập</a:t>
            </a:r>
            <a:r>
              <a:rPr lang="en-US" sz="1500" dirty="0"/>
              <a:t> </a:t>
            </a:r>
            <a:r>
              <a:rPr lang="en-US" sz="1500" dirty="0" err="1"/>
              <a:t>nhật</a:t>
            </a:r>
            <a:r>
              <a:rPr lang="en-US" sz="1500" dirty="0"/>
              <a:t> con </a:t>
            </a:r>
            <a:r>
              <a:rPr lang="en-US" sz="1500" dirty="0" err="1"/>
              <a:t>trỏ</a:t>
            </a:r>
            <a:r>
              <a:rPr lang="en-US" sz="1500" dirty="0"/>
              <a:t> “head” </a:t>
            </a:r>
            <a:r>
              <a:rPr lang="en-US" sz="1500" dirty="0" err="1"/>
              <a:t>để</a:t>
            </a:r>
            <a:r>
              <a:rPr lang="en-US" sz="1500" dirty="0"/>
              <a:t> </a:t>
            </a:r>
            <a:r>
              <a:rPr lang="en-US" sz="1500" dirty="0" err="1"/>
              <a:t>trỏ</a:t>
            </a:r>
            <a:r>
              <a:rPr lang="en-US" sz="1500" dirty="0"/>
              <a:t> </a:t>
            </a:r>
            <a:r>
              <a:rPr lang="en-US" sz="1500" dirty="0" err="1"/>
              <a:t>tới</a:t>
            </a:r>
            <a:r>
              <a:rPr lang="en-US" sz="1500" dirty="0"/>
              <a:t> node </a:t>
            </a:r>
            <a:r>
              <a:rPr lang="en-US" sz="1500" dirty="0" err="1"/>
              <a:t>mới</a:t>
            </a:r>
            <a:endParaRPr lang="en-US" sz="1500" dirty="0"/>
          </a:p>
        </p:txBody>
      </p:sp>
      <p:sp>
        <p:nvSpPr>
          <p:cNvPr id="18" name="TextBox 17">
            <a:extLst>
              <a:ext uri="{FF2B5EF4-FFF2-40B4-BE49-F238E27FC236}">
                <a16:creationId xmlns:a16="http://schemas.microsoft.com/office/drawing/2014/main" id="{7449B90C-48ED-7CC7-7FF9-030976CD1083}"/>
              </a:ext>
            </a:extLst>
          </p:cNvPr>
          <p:cNvSpPr txBox="1"/>
          <p:nvPr/>
        </p:nvSpPr>
        <p:spPr>
          <a:xfrm>
            <a:off x="2870969" y="3156688"/>
            <a:ext cx="8270395" cy="338554"/>
          </a:xfrm>
          <a:prstGeom prst="rect">
            <a:avLst/>
          </a:prstGeom>
          <a:noFill/>
        </p:spPr>
        <p:txBody>
          <a:bodyPr wrap="square" rtlCol="0">
            <a:spAutoFit/>
          </a:bodyPr>
          <a:lstStyle/>
          <a:p>
            <a:r>
              <a:rPr lang="vi-VN" sz="1600" b="1" dirty="0"/>
              <a:t>+ </a:t>
            </a:r>
            <a:r>
              <a:rPr lang="en-US" sz="1600" b="1" dirty="0" err="1"/>
              <a:t>Độ</a:t>
            </a:r>
            <a:r>
              <a:rPr lang="en-US" sz="1600" b="1" dirty="0"/>
              <a:t> </a:t>
            </a:r>
            <a:r>
              <a:rPr lang="en-US" sz="1600" b="1" dirty="0" err="1"/>
              <a:t>phức</a:t>
            </a:r>
            <a:r>
              <a:rPr lang="en-US" sz="1600" b="1" dirty="0"/>
              <a:t> </a:t>
            </a:r>
            <a:r>
              <a:rPr lang="en-US" sz="1600" b="1" dirty="0" err="1"/>
              <a:t>tạp</a:t>
            </a:r>
            <a:r>
              <a:rPr lang="vi-VN" sz="1600" dirty="0"/>
              <a:t>:</a:t>
            </a:r>
            <a:r>
              <a:rPr lang="en-US" sz="1600" dirty="0"/>
              <a:t>  </a:t>
            </a:r>
            <a:r>
              <a:rPr lang="vi-VN" sz="1600" b="1" dirty="0"/>
              <a:t>O(1)</a:t>
            </a:r>
            <a:r>
              <a:rPr lang="vi-VN" sz="1600" dirty="0"/>
              <a:t> vì việc thêm </a:t>
            </a:r>
            <a:r>
              <a:rPr lang="vi-VN" sz="1600" dirty="0" err="1"/>
              <a:t>node</a:t>
            </a:r>
            <a:r>
              <a:rPr lang="vi-VN" sz="1600" dirty="0"/>
              <a:t> vào đầu danh sách chỉ mất thời gian không đổi</a:t>
            </a:r>
            <a:endParaRPr lang="en-US" sz="1600" dirty="0"/>
          </a:p>
        </p:txBody>
      </p:sp>
      <p:sp>
        <p:nvSpPr>
          <p:cNvPr id="19" name="Freeform: Shape 18">
            <a:extLst>
              <a:ext uri="{FF2B5EF4-FFF2-40B4-BE49-F238E27FC236}">
                <a16:creationId xmlns:a16="http://schemas.microsoft.com/office/drawing/2014/main" id="{A9CE8B57-9856-AA7B-5C63-B2E3D4AA4CA8}"/>
              </a:ext>
            </a:extLst>
          </p:cNvPr>
          <p:cNvSpPr/>
          <p:nvPr/>
        </p:nvSpPr>
        <p:spPr>
          <a:xfrm>
            <a:off x="2071688" y="384524"/>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0ED99748-8A76-BADF-1827-3C7CDABFEA08}"/>
              </a:ext>
            </a:extLst>
          </p:cNvPr>
          <p:cNvSpPr/>
          <p:nvPr/>
        </p:nvSpPr>
        <p:spPr>
          <a:xfrm>
            <a:off x="966281" y="2951330"/>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BFAE2EAF-4571-BC35-3A4A-6BD0E18CDBAA}"/>
              </a:ext>
            </a:extLst>
          </p:cNvPr>
          <p:cNvSpPr/>
          <p:nvPr/>
        </p:nvSpPr>
        <p:spPr>
          <a:xfrm>
            <a:off x="10948988" y="3405998"/>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6736FCB-5479-ECCF-323C-C809B0A2B8FD}"/>
              </a:ext>
            </a:extLst>
          </p:cNvPr>
          <p:cNvSpPr/>
          <p:nvPr/>
        </p:nvSpPr>
        <p:spPr>
          <a:xfrm>
            <a:off x="11137745" y="5046874"/>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94A12C3-87CC-1660-4BC3-FB838E7189E8}"/>
              </a:ext>
            </a:extLst>
          </p:cNvPr>
          <p:cNvSpPr/>
          <p:nvPr/>
        </p:nvSpPr>
        <p:spPr>
          <a:xfrm>
            <a:off x="1314260" y="5275474"/>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pic>
        <p:nvPicPr>
          <p:cNvPr id="3" name="Picture 2" descr="A screenshot of a computer&#10;&#10;Description automatically generated">
            <a:extLst>
              <a:ext uri="{FF2B5EF4-FFF2-40B4-BE49-F238E27FC236}">
                <a16:creationId xmlns:a16="http://schemas.microsoft.com/office/drawing/2014/main" id="{6D7DC9DB-CBA5-A3DB-9169-462B4640EF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4925" y="3754499"/>
            <a:ext cx="8912352" cy="2305302"/>
          </a:xfrm>
          <a:prstGeom prst="rect">
            <a:avLst/>
          </a:prstGeom>
        </p:spPr>
      </p:pic>
    </p:spTree>
    <p:extLst>
      <p:ext uri="{BB962C8B-B14F-4D97-AF65-F5344CB8AC3E}">
        <p14:creationId xmlns:p14="http://schemas.microsoft.com/office/powerpoint/2010/main" val="110691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fill="hold"/>
                                        <p:tgtEl>
                                          <p:spTgt spid="36"/>
                                        </p:tgtEl>
                                        <p:attrNameLst>
                                          <p:attrName>ppt_x</p:attrName>
                                        </p:attrNameLst>
                                      </p:cBhvr>
                                      <p:tavLst>
                                        <p:tav tm="0">
                                          <p:val>
                                            <p:strVal val="0-#ppt_w/2"/>
                                          </p:val>
                                        </p:tav>
                                        <p:tav tm="100000">
                                          <p:val>
                                            <p:strVal val="#ppt_x"/>
                                          </p:val>
                                        </p:tav>
                                      </p:tavLst>
                                    </p:anim>
                                    <p:anim calcmode="lin" valueType="num">
                                      <p:cBhvr additive="base">
                                        <p:cTn id="8" dur="1000" fill="hold"/>
                                        <p:tgtEl>
                                          <p:spTgt spid="36"/>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ppt_w</p:attrName>
                                        </p:attrNameLst>
                                      </p:cBhvr>
                                      <p:tavLst>
                                        <p:tav tm="0">
                                          <p:val>
                                            <p:fltVal val="0"/>
                                          </p:val>
                                        </p:tav>
                                        <p:tav tm="100000">
                                          <p:val>
                                            <p:strVal val="#ppt_w"/>
                                          </p:val>
                                        </p:tav>
                                      </p:tavLst>
                                    </p:anim>
                                    <p:anim calcmode="lin" valueType="num">
                                      <p:cBhvr>
                                        <p:cTn id="12" dur="500" fill="hold"/>
                                        <p:tgtEl>
                                          <p:spTgt spid="15"/>
                                        </p:tgtEl>
                                        <p:attrNameLst>
                                          <p:attrName>ppt_h</p:attrName>
                                        </p:attrNameLst>
                                      </p:cBhvr>
                                      <p:tavLst>
                                        <p:tav tm="0">
                                          <p:val>
                                            <p:fltVal val="0"/>
                                          </p:val>
                                        </p:tav>
                                        <p:tav tm="100000">
                                          <p:val>
                                            <p:strVal val="#ppt_h"/>
                                          </p:val>
                                        </p:tav>
                                      </p:tavLst>
                                    </p:anim>
                                    <p:animEffect transition="in" filter="fade">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wipe(down)">
                                      <p:cBhvr>
                                        <p:cTn id="18" dur="500"/>
                                        <p:tgtEl>
                                          <p:spTgt spid="27"/>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wipe(down)">
                                      <p:cBhvr>
                                        <p:cTn id="21" dur="500"/>
                                        <p:tgtEl>
                                          <p:spTgt spid="25"/>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500"/>
                                        <p:tgtEl>
                                          <p:spTgt spid="16"/>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5" grpId="0" animBg="1"/>
      <p:bldP spid="36" grpId="0"/>
      <p:bldP spid="16" grpId="0"/>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81EAA4-B113-3C6F-1E5A-12514B452F69}"/>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1B861798-54E3-F8FA-43E3-644A0B44BE83}"/>
              </a:ext>
            </a:extLst>
          </p:cNvPr>
          <p:cNvGrpSpPr/>
          <p:nvPr/>
        </p:nvGrpSpPr>
        <p:grpSpPr>
          <a:xfrm>
            <a:off x="662413" y="926045"/>
            <a:ext cx="10876997" cy="2689610"/>
            <a:chOff x="920128" y="5164314"/>
            <a:chExt cx="10876997" cy="2689610"/>
          </a:xfrm>
        </p:grpSpPr>
        <p:sp>
          <p:nvSpPr>
            <p:cNvPr id="9" name="Freeform: Shape 8">
              <a:extLst>
                <a:ext uri="{FF2B5EF4-FFF2-40B4-BE49-F238E27FC236}">
                  <a16:creationId xmlns:a16="http://schemas.microsoft.com/office/drawing/2014/main" id="{D7E184D4-4513-EE0F-CFD0-4A6B395F2319}"/>
                </a:ext>
              </a:extLst>
            </p:cNvPr>
            <p:cNvSpPr/>
            <p:nvPr/>
          </p:nvSpPr>
          <p:spPr>
            <a:xfrm>
              <a:off x="920128" y="6232894"/>
              <a:ext cx="2105025" cy="552450"/>
            </a:xfrm>
            <a:custGeom>
              <a:avLst/>
              <a:gdLst>
                <a:gd name="connsiteX0" fmla="*/ 14288 w 2105025"/>
                <a:gd name="connsiteY0" fmla="*/ 545782 h 552450"/>
                <a:gd name="connsiteX1" fmla="*/ 2013585 w 2105025"/>
                <a:gd name="connsiteY1" fmla="*/ 545782 h 552450"/>
                <a:gd name="connsiteX2" fmla="*/ 2097310 w 2105025"/>
                <a:gd name="connsiteY2" fmla="*/ 454438 h 552450"/>
                <a:gd name="connsiteX3" fmla="*/ 2097310 w 2105025"/>
                <a:gd name="connsiteY3" fmla="*/ 454438 h 552450"/>
                <a:gd name="connsiteX4" fmla="*/ 2097310 w 2105025"/>
                <a:gd name="connsiteY4" fmla="*/ 105633 h 552450"/>
                <a:gd name="connsiteX5" fmla="*/ 2097310 w 2105025"/>
                <a:gd name="connsiteY5" fmla="*/ 105633 h 552450"/>
                <a:gd name="connsiteX6" fmla="*/ 2013585 w 2105025"/>
                <a:gd name="connsiteY6" fmla="*/ 14288 h 552450"/>
                <a:gd name="connsiteX7" fmla="*/ 14288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14288" y="545782"/>
                  </a:moveTo>
                  <a:lnTo>
                    <a:pt x="2013585" y="545782"/>
                  </a:lnTo>
                  <a:cubicBezTo>
                    <a:pt x="2059781" y="545782"/>
                    <a:pt x="2097310" y="504920"/>
                    <a:pt x="2097310" y="454438"/>
                  </a:cubicBezTo>
                  <a:lnTo>
                    <a:pt x="2097310" y="454438"/>
                  </a:lnTo>
                  <a:lnTo>
                    <a:pt x="2097310" y="105633"/>
                  </a:lnTo>
                  <a:lnTo>
                    <a:pt x="2097310" y="105633"/>
                  </a:lnTo>
                  <a:cubicBezTo>
                    <a:pt x="2097310" y="55245"/>
                    <a:pt x="2059877" y="14288"/>
                    <a:pt x="2013585" y="14288"/>
                  </a:cubicBezTo>
                  <a:lnTo>
                    <a:pt x="14288" y="14288"/>
                  </a:lnTo>
                </a:path>
              </a:pathLst>
            </a:custGeom>
            <a:noFill/>
            <a:ln w="19050" cap="rnd">
              <a:solidFill>
                <a:srgbClr val="EFEFEF"/>
              </a:solidFill>
              <a:prstDash val="solid"/>
              <a:round/>
            </a:ln>
          </p:spPr>
          <p:txBody>
            <a:bodyPr rtlCol="0" anchor="ctr"/>
            <a:lstStyle/>
            <a:p>
              <a:endParaRPr lang="en-US"/>
            </a:p>
          </p:txBody>
        </p:sp>
        <p:sp>
          <p:nvSpPr>
            <p:cNvPr id="34" name="TextBox 33">
              <a:extLst>
                <a:ext uri="{FF2B5EF4-FFF2-40B4-BE49-F238E27FC236}">
                  <a16:creationId xmlns:a16="http://schemas.microsoft.com/office/drawing/2014/main" id="{7EF9120F-18F1-5544-E718-EEF750CBF3E4}"/>
                </a:ext>
              </a:extLst>
            </p:cNvPr>
            <p:cNvSpPr txBox="1"/>
            <p:nvPr/>
          </p:nvSpPr>
          <p:spPr>
            <a:xfrm>
              <a:off x="1069742" y="6232894"/>
              <a:ext cx="1955411" cy="584775"/>
            </a:xfrm>
            <a:prstGeom prst="rect">
              <a:avLst/>
            </a:prstGeom>
            <a:noFill/>
          </p:spPr>
          <p:txBody>
            <a:bodyPr wrap="square" rtlCol="0">
              <a:spAutoFit/>
            </a:bodyPr>
            <a:lstStyle/>
            <a:p>
              <a:r>
                <a:rPr lang="en-US" sz="1600" b="1" i="1" dirty="0" err="1">
                  <a:solidFill>
                    <a:schemeClr val="accent2"/>
                  </a:solidFill>
                </a:rPr>
                <a:t>Xóa</a:t>
              </a:r>
              <a:r>
                <a:rPr lang="en-US" sz="1600" b="1" i="1" dirty="0">
                  <a:solidFill>
                    <a:schemeClr val="accent2"/>
                  </a:solidFill>
                </a:rPr>
                <a:t> </a:t>
              </a:r>
              <a:r>
                <a:rPr lang="en-US" sz="1600" b="1" i="1" dirty="0" err="1">
                  <a:solidFill>
                    <a:schemeClr val="accent2"/>
                  </a:solidFill>
                </a:rPr>
                <a:t>ảnh</a:t>
              </a:r>
              <a:r>
                <a:rPr lang="en-US" sz="1600" b="1" i="1" dirty="0">
                  <a:solidFill>
                    <a:schemeClr val="accent2"/>
                  </a:solidFill>
                </a:rPr>
                <a:t> </a:t>
              </a:r>
              <a:r>
                <a:rPr lang="en-US" sz="1600" b="1" i="1" dirty="0" err="1">
                  <a:solidFill>
                    <a:schemeClr val="accent2"/>
                  </a:solidFill>
                </a:rPr>
                <a:t>theo</a:t>
              </a:r>
              <a:r>
                <a:rPr lang="en-US" sz="1600" b="1" i="1" dirty="0">
                  <a:solidFill>
                    <a:schemeClr val="accent2"/>
                  </a:solidFill>
                </a:rPr>
                <a:t> </a:t>
              </a:r>
              <a:r>
                <a:rPr lang="en-US" sz="1600" b="1" i="1" dirty="0" err="1">
                  <a:solidFill>
                    <a:schemeClr val="accent2"/>
                  </a:solidFill>
                </a:rPr>
                <a:t>tên</a:t>
              </a:r>
              <a:r>
                <a:rPr lang="en-US" sz="1600" b="1" i="1" dirty="0">
                  <a:solidFill>
                    <a:schemeClr val="accent2"/>
                  </a:solidFill>
                </a:rPr>
                <a:t>(</a:t>
              </a:r>
              <a:r>
                <a:rPr lang="en-US" sz="1400" b="1" i="1" dirty="0" err="1">
                  <a:solidFill>
                    <a:schemeClr val="accent2"/>
                  </a:solidFill>
                </a:rPr>
                <a:t>deletePhoto</a:t>
              </a:r>
              <a:r>
                <a:rPr lang="en-US" sz="1400" b="1" i="1" dirty="0">
                  <a:solidFill>
                    <a:schemeClr val="accent2"/>
                  </a:solidFill>
                </a:rPr>
                <a:t>)</a:t>
              </a:r>
              <a:endParaRPr lang="en-US" sz="1600" b="1" i="1" dirty="0">
                <a:solidFill>
                  <a:schemeClr val="accent2"/>
                </a:solidFill>
              </a:endParaRPr>
            </a:p>
          </p:txBody>
        </p:sp>
        <p:grpSp>
          <p:nvGrpSpPr>
            <p:cNvPr id="21" name="Group 20">
              <a:extLst>
                <a:ext uri="{FF2B5EF4-FFF2-40B4-BE49-F238E27FC236}">
                  <a16:creationId xmlns:a16="http://schemas.microsoft.com/office/drawing/2014/main" id="{3110220E-85FC-737D-B309-40BDC68C6D86}"/>
                </a:ext>
              </a:extLst>
            </p:cNvPr>
            <p:cNvGrpSpPr/>
            <p:nvPr/>
          </p:nvGrpSpPr>
          <p:grpSpPr>
            <a:xfrm>
              <a:off x="3025153" y="5164314"/>
              <a:ext cx="8771972" cy="2689610"/>
              <a:chOff x="3025153" y="5164314"/>
              <a:chExt cx="8771972" cy="2689610"/>
            </a:xfrm>
          </p:grpSpPr>
          <p:sp>
            <p:nvSpPr>
              <p:cNvPr id="6" name="Freeform: Shape 5">
                <a:extLst>
                  <a:ext uri="{FF2B5EF4-FFF2-40B4-BE49-F238E27FC236}">
                    <a16:creationId xmlns:a16="http://schemas.microsoft.com/office/drawing/2014/main" id="{8D9F5867-4F84-B028-43BA-8199D30EE99C}"/>
                  </a:ext>
                </a:extLst>
              </p:cNvPr>
              <p:cNvSpPr/>
              <p:nvPr/>
            </p:nvSpPr>
            <p:spPr>
              <a:xfrm>
                <a:off x="3026746" y="5844039"/>
                <a:ext cx="8770379" cy="1345560"/>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35" name="TextBox 34">
                <a:extLst>
                  <a:ext uri="{FF2B5EF4-FFF2-40B4-BE49-F238E27FC236}">
                    <a16:creationId xmlns:a16="http://schemas.microsoft.com/office/drawing/2014/main" id="{0C99766D-9203-0548-5731-4CE973BEFB66}"/>
                  </a:ext>
                </a:extLst>
              </p:cNvPr>
              <p:cNvSpPr txBox="1"/>
              <p:nvPr/>
            </p:nvSpPr>
            <p:spPr>
              <a:xfrm>
                <a:off x="3168935" y="5302480"/>
                <a:ext cx="8266368" cy="584775"/>
              </a:xfrm>
              <a:prstGeom prst="rect">
                <a:avLst/>
              </a:prstGeom>
              <a:noFill/>
            </p:spPr>
            <p:txBody>
              <a:bodyPr wrap="square" rtlCol="0">
                <a:spAutoFit/>
              </a:bodyPr>
              <a:lstStyle/>
              <a:p>
                <a:r>
                  <a:rPr lang="vi-VN"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Mô</a:t>
                </a:r>
                <a:r>
                  <a:rPr lang="en-US"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tả</a:t>
                </a:r>
                <a:r>
                  <a:rPr lang="vi-VN" sz="1600" dirty="0">
                    <a:latin typeface="Calibri" panose="020F0502020204030204" pitchFamily="34" charset="0"/>
                    <a:ea typeface="Calibri" panose="020F0502020204030204" pitchFamily="34" charset="0"/>
                    <a:cs typeface="Times New Roman" panose="02020603050405020304" pitchFamily="18" charset="0"/>
                  </a:rPr>
                  <a:t>:</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Tìm</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kiếm</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và</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xóa</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một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bức</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trong</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danh</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sách</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liên</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kết</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theo</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600"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600" kern="100" dirty="0">
                    <a:effectLst/>
                    <a:latin typeface="Aptos" panose="020B0004020202020204" pitchFamily="34" charset="0"/>
                    <a:ea typeface="Aptos" panose="020B0004020202020204" pitchFamily="34" charset="0"/>
                    <a:cs typeface="Times New Roman" panose="02020603050405020304" pitchFamily="18" charset="0"/>
                  </a:rPr>
                  <a:t>.</a:t>
                </a:r>
              </a:p>
              <a:p>
                <a:endParaRPr lang="en-US" sz="1600" i="1" dirty="0">
                  <a:solidFill>
                    <a:schemeClr val="accent1"/>
                  </a:solidFill>
                </a:endParaRPr>
              </a:p>
            </p:txBody>
          </p:sp>
          <p:sp>
            <p:nvSpPr>
              <p:cNvPr id="13" name="Freeform: Shape 12">
                <a:extLst>
                  <a:ext uri="{FF2B5EF4-FFF2-40B4-BE49-F238E27FC236}">
                    <a16:creationId xmlns:a16="http://schemas.microsoft.com/office/drawing/2014/main" id="{CCBEB387-3E8B-374A-C7C3-0D41A5B8535F}"/>
                  </a:ext>
                </a:extLst>
              </p:cNvPr>
              <p:cNvSpPr/>
              <p:nvPr/>
            </p:nvSpPr>
            <p:spPr>
              <a:xfrm>
                <a:off x="3025154" y="5164314"/>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14" name="Freeform: Shape 13">
                <a:extLst>
                  <a:ext uri="{FF2B5EF4-FFF2-40B4-BE49-F238E27FC236}">
                    <a16:creationId xmlns:a16="http://schemas.microsoft.com/office/drawing/2014/main" id="{D9588A32-4277-8EEE-A913-BE187D3D91BC}"/>
                  </a:ext>
                </a:extLst>
              </p:cNvPr>
              <p:cNvSpPr/>
              <p:nvPr/>
            </p:nvSpPr>
            <p:spPr>
              <a:xfrm>
                <a:off x="3025153" y="7256113"/>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grpSp>
      </p:grpSp>
      <p:sp>
        <p:nvSpPr>
          <p:cNvPr id="15" name="Freeform: Shape 14">
            <a:extLst>
              <a:ext uri="{FF2B5EF4-FFF2-40B4-BE49-F238E27FC236}">
                <a16:creationId xmlns:a16="http://schemas.microsoft.com/office/drawing/2014/main" id="{850CFD08-13C7-2BA0-9F18-991092FBFB82}"/>
              </a:ext>
            </a:extLst>
          </p:cNvPr>
          <p:cNvSpPr/>
          <p:nvPr/>
        </p:nvSpPr>
        <p:spPr>
          <a:xfrm>
            <a:off x="9844469" y="612838"/>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8257C78E-4A76-8A02-4E42-15C76CB35F0A}"/>
              </a:ext>
            </a:extLst>
          </p:cNvPr>
          <p:cNvSpPr/>
          <p:nvPr/>
        </p:nvSpPr>
        <p:spPr>
          <a:xfrm>
            <a:off x="422539" y="2070825"/>
            <a:ext cx="400050" cy="400050"/>
          </a:xfrm>
          <a:custGeom>
            <a:avLst/>
            <a:gdLst>
              <a:gd name="connsiteX0" fmla="*/ 394430 w 400050"/>
              <a:gd name="connsiteY0" fmla="*/ 200787 h 400050"/>
              <a:gd name="connsiteX1" fmla="*/ 200787 w 400050"/>
              <a:gd name="connsiteY1" fmla="*/ 394430 h 400050"/>
              <a:gd name="connsiteX2" fmla="*/ 7144 w 400050"/>
              <a:gd name="connsiteY2" fmla="*/ 200787 h 400050"/>
              <a:gd name="connsiteX3" fmla="*/ 200787 w 400050"/>
              <a:gd name="connsiteY3" fmla="*/ 7143 h 400050"/>
              <a:gd name="connsiteX4" fmla="*/ 394430 w 400050"/>
              <a:gd name="connsiteY4" fmla="*/ 200787 h 4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400050">
                <a:moveTo>
                  <a:pt x="394430" y="200787"/>
                </a:moveTo>
                <a:cubicBezTo>
                  <a:pt x="394430" y="307733"/>
                  <a:pt x="307733" y="394430"/>
                  <a:pt x="200787" y="394430"/>
                </a:cubicBezTo>
                <a:cubicBezTo>
                  <a:pt x="93841" y="394430"/>
                  <a:pt x="7144" y="307733"/>
                  <a:pt x="7144" y="200787"/>
                </a:cubicBezTo>
                <a:cubicBezTo>
                  <a:pt x="7144" y="93840"/>
                  <a:pt x="93841" y="7143"/>
                  <a:pt x="200787" y="7143"/>
                </a:cubicBezTo>
                <a:cubicBezTo>
                  <a:pt x="307733" y="7143"/>
                  <a:pt x="394430" y="93840"/>
                  <a:pt x="394430" y="200787"/>
                </a:cubicBezTo>
                <a:close/>
              </a:path>
            </a:pathLst>
          </a:custGeom>
          <a:solidFill>
            <a:srgbClr val="0A1931"/>
          </a:solidFill>
          <a:ln w="9525" cap="flat">
            <a:noFill/>
            <a:prstDash val="solid"/>
            <a:miter/>
          </a:ln>
        </p:spPr>
        <p:txBody>
          <a:bodyPr rtlCol="0" anchor="ctr"/>
          <a:lstStyle/>
          <a:p>
            <a:endParaRPr lang="en-US"/>
          </a:p>
        </p:txBody>
      </p:sp>
      <p:sp>
        <p:nvSpPr>
          <p:cNvPr id="36" name="TextBox 35">
            <a:extLst>
              <a:ext uri="{FF2B5EF4-FFF2-40B4-BE49-F238E27FC236}">
                <a16:creationId xmlns:a16="http://schemas.microsoft.com/office/drawing/2014/main" id="{EC13D4EF-A78B-57F9-F87F-F1DE085BB29D}"/>
              </a:ext>
            </a:extLst>
          </p:cNvPr>
          <p:cNvSpPr txBox="1"/>
          <p:nvPr/>
        </p:nvSpPr>
        <p:spPr>
          <a:xfrm>
            <a:off x="2870969" y="124615"/>
            <a:ext cx="7473428" cy="707886"/>
          </a:xfrm>
          <a:prstGeom prst="rect">
            <a:avLst/>
          </a:prstGeom>
          <a:noFill/>
        </p:spPr>
        <p:txBody>
          <a:bodyPr wrap="square" rtlCol="0">
            <a:spAutoFit/>
          </a:bodyPr>
          <a:lstStyle/>
          <a:p>
            <a:r>
              <a:rPr lang="en-US" sz="4000" b="1" dirty="0" err="1">
                <a:solidFill>
                  <a:schemeClr val="accent2"/>
                </a:solidFill>
              </a:rPr>
              <a:t>Giải</a:t>
            </a:r>
            <a:r>
              <a:rPr lang="en-US" sz="4000" b="1" dirty="0">
                <a:solidFill>
                  <a:schemeClr val="accent2"/>
                </a:solidFill>
              </a:rPr>
              <a:t> </a:t>
            </a:r>
            <a:r>
              <a:rPr lang="en-US" sz="4000" b="1" dirty="0" err="1"/>
              <a:t>thuật</a:t>
            </a:r>
            <a:r>
              <a:rPr lang="en-US" sz="4000" b="1" dirty="0"/>
              <a:t> </a:t>
            </a:r>
            <a:r>
              <a:rPr lang="en-US" sz="4000" b="1" dirty="0" err="1">
                <a:solidFill>
                  <a:schemeClr val="accent2"/>
                </a:solidFill>
              </a:rPr>
              <a:t>và</a:t>
            </a:r>
            <a:r>
              <a:rPr lang="en-US" sz="4000" b="1" dirty="0">
                <a:solidFill>
                  <a:schemeClr val="accent2"/>
                </a:solidFill>
              </a:rPr>
              <a:t> </a:t>
            </a:r>
            <a:r>
              <a:rPr lang="en-US" sz="4000" b="1" dirty="0" err="1"/>
              <a:t>phương</a:t>
            </a:r>
            <a:r>
              <a:rPr lang="en-US" sz="4000" b="1" dirty="0">
                <a:solidFill>
                  <a:schemeClr val="accent2"/>
                </a:solidFill>
              </a:rPr>
              <a:t> </a:t>
            </a:r>
            <a:r>
              <a:rPr lang="en-US" sz="4000" b="1" dirty="0" err="1">
                <a:solidFill>
                  <a:schemeClr val="accent2"/>
                </a:solidFill>
              </a:rPr>
              <a:t>thức</a:t>
            </a:r>
            <a:r>
              <a:rPr lang="en-US" sz="4000" b="1" dirty="0">
                <a:solidFill>
                  <a:schemeClr val="accent2"/>
                </a:solidFill>
              </a:rPr>
              <a:t> </a:t>
            </a:r>
            <a:endParaRPr lang="en-US" sz="4000" b="1" dirty="0"/>
          </a:p>
        </p:txBody>
      </p:sp>
      <p:sp>
        <p:nvSpPr>
          <p:cNvPr id="16" name="TextBox 15">
            <a:extLst>
              <a:ext uri="{FF2B5EF4-FFF2-40B4-BE49-F238E27FC236}">
                <a16:creationId xmlns:a16="http://schemas.microsoft.com/office/drawing/2014/main" id="{85592472-B0A6-9043-1CCA-7ED7998E9630}"/>
              </a:ext>
            </a:extLst>
          </p:cNvPr>
          <p:cNvSpPr txBox="1"/>
          <p:nvPr/>
        </p:nvSpPr>
        <p:spPr>
          <a:xfrm>
            <a:off x="2890305" y="1586085"/>
            <a:ext cx="8933730" cy="1261884"/>
          </a:xfrm>
          <a:prstGeom prst="rect">
            <a:avLst/>
          </a:prstGeom>
          <a:noFill/>
        </p:spPr>
        <p:txBody>
          <a:bodyPr wrap="square" rtlCol="0">
            <a:spAutoFit/>
          </a:bodyPr>
          <a:lstStyle/>
          <a:p>
            <a:r>
              <a:rPr lang="vi-VN" sz="1600" b="1" dirty="0"/>
              <a:t>+ </a:t>
            </a:r>
            <a:r>
              <a:rPr lang="en-US" sz="1600" b="1" dirty="0" err="1"/>
              <a:t>Cách</a:t>
            </a:r>
            <a:r>
              <a:rPr lang="en-US" sz="1600" b="1" dirty="0"/>
              <a:t> </a:t>
            </a:r>
            <a:r>
              <a:rPr lang="en-US" sz="1600" b="1" dirty="0" err="1"/>
              <a:t>thực</a:t>
            </a:r>
            <a:r>
              <a:rPr lang="en-US" sz="1600" b="1" dirty="0"/>
              <a:t> </a:t>
            </a:r>
            <a:r>
              <a:rPr lang="en-US" sz="1600" b="1" dirty="0" err="1"/>
              <a:t>hiện</a:t>
            </a:r>
            <a:r>
              <a:rPr lang="vi-VN" sz="1600" dirty="0"/>
              <a:t>:</a:t>
            </a:r>
            <a:r>
              <a:rPr lang="en-US" sz="1600" dirty="0"/>
              <a:t> </a:t>
            </a:r>
          </a:p>
          <a:p>
            <a:pPr marL="285750" indent="-285750">
              <a:buFont typeface="Arial" panose="020B0604020202020204" pitchFamily="34" charset="0"/>
              <a:buChar char="•"/>
            </a:pPr>
            <a:r>
              <a:rPr lang="en-US" sz="1500" dirty="0" err="1"/>
              <a:t>Duyệt</a:t>
            </a:r>
            <a:r>
              <a:rPr lang="en-US" sz="1500" dirty="0"/>
              <a:t> qua </a:t>
            </a:r>
            <a:r>
              <a:rPr lang="en-US" sz="1500" dirty="0" err="1"/>
              <a:t>danh</a:t>
            </a:r>
            <a:r>
              <a:rPr lang="en-US" sz="1500" dirty="0"/>
              <a:t> </a:t>
            </a:r>
            <a:r>
              <a:rPr lang="en-US" sz="1500" dirty="0" err="1"/>
              <a:t>sách</a:t>
            </a:r>
            <a:r>
              <a:rPr lang="en-US" sz="1500" dirty="0"/>
              <a:t> </a:t>
            </a:r>
            <a:r>
              <a:rPr lang="en-US" sz="1500" dirty="0" err="1"/>
              <a:t>liên</a:t>
            </a:r>
            <a:r>
              <a:rPr lang="en-US" sz="1500" dirty="0"/>
              <a:t> </a:t>
            </a:r>
            <a:r>
              <a:rPr lang="en-US" sz="1500" dirty="0" err="1"/>
              <a:t>kết</a:t>
            </a:r>
            <a:r>
              <a:rPr lang="en-US" sz="1500" dirty="0"/>
              <a:t> </a:t>
            </a:r>
            <a:r>
              <a:rPr lang="en-US" sz="1500" dirty="0" err="1"/>
              <a:t>để</a:t>
            </a:r>
            <a:r>
              <a:rPr lang="en-US" sz="1500" dirty="0"/>
              <a:t> </a:t>
            </a:r>
            <a:r>
              <a:rPr lang="en-US" sz="1500" dirty="0" err="1"/>
              <a:t>tìm</a:t>
            </a:r>
            <a:r>
              <a:rPr lang="en-US" sz="1500" dirty="0"/>
              <a:t> node </a:t>
            </a:r>
            <a:r>
              <a:rPr lang="en-US" sz="1500" dirty="0" err="1"/>
              <a:t>có</a:t>
            </a:r>
            <a:r>
              <a:rPr lang="en-US" sz="1500" dirty="0"/>
              <a:t> </a:t>
            </a:r>
            <a:r>
              <a:rPr lang="en-US" sz="1500" dirty="0" err="1"/>
              <a:t>tên</a:t>
            </a:r>
            <a:r>
              <a:rPr lang="en-US" sz="1500" dirty="0"/>
              <a:t> </a:t>
            </a:r>
            <a:r>
              <a:rPr lang="en-US" sz="1500" dirty="0" err="1"/>
              <a:t>ảnh</a:t>
            </a:r>
            <a:r>
              <a:rPr lang="en-US" sz="1500" dirty="0"/>
              <a:t> </a:t>
            </a:r>
            <a:r>
              <a:rPr lang="en-US" sz="1500" dirty="0" err="1"/>
              <a:t>trùng</a:t>
            </a:r>
            <a:r>
              <a:rPr lang="en-US" sz="1500" dirty="0"/>
              <a:t> </a:t>
            </a:r>
            <a:r>
              <a:rPr lang="en-US" sz="1500" dirty="0" err="1"/>
              <a:t>khớp</a:t>
            </a:r>
            <a:r>
              <a:rPr lang="en-US" sz="1500" dirty="0"/>
              <a:t> </a:t>
            </a:r>
          </a:p>
          <a:p>
            <a:pPr marL="285750" indent="-285750">
              <a:buFont typeface="Arial" panose="020B0604020202020204" pitchFamily="34" charset="0"/>
              <a:buChar char="•"/>
            </a:pPr>
            <a:r>
              <a:rPr lang="en-US" sz="1500" dirty="0" err="1"/>
              <a:t>Nếu</a:t>
            </a:r>
            <a:r>
              <a:rPr lang="en-US" sz="1500" dirty="0"/>
              <a:t> </a:t>
            </a:r>
            <a:r>
              <a:rPr lang="en-US" sz="1500" dirty="0" err="1"/>
              <a:t>ảnh</a:t>
            </a:r>
            <a:r>
              <a:rPr lang="en-US" sz="1500" dirty="0"/>
              <a:t> </a:t>
            </a:r>
            <a:r>
              <a:rPr lang="en-US" sz="1500" dirty="0" err="1"/>
              <a:t>tìm</a:t>
            </a:r>
            <a:r>
              <a:rPr lang="en-US" sz="1500" dirty="0"/>
              <a:t> </a:t>
            </a:r>
            <a:r>
              <a:rPr lang="en-US" sz="1500" dirty="0" err="1"/>
              <a:t>thấy</a:t>
            </a:r>
            <a:r>
              <a:rPr lang="en-US" sz="1500" dirty="0"/>
              <a:t> </a:t>
            </a:r>
            <a:r>
              <a:rPr lang="en-US" sz="1500" dirty="0" err="1"/>
              <a:t>là</a:t>
            </a:r>
            <a:r>
              <a:rPr lang="en-US" sz="1500" dirty="0"/>
              <a:t> node </a:t>
            </a:r>
            <a:r>
              <a:rPr lang="en-US" sz="1500" dirty="0" err="1"/>
              <a:t>đầu</a:t>
            </a:r>
            <a:r>
              <a:rPr lang="en-US" sz="1500" dirty="0"/>
              <a:t> </a:t>
            </a:r>
            <a:r>
              <a:rPr lang="en-US" sz="1500" dirty="0" err="1"/>
              <a:t>tiên</a:t>
            </a:r>
            <a:r>
              <a:rPr lang="en-US" sz="1500" dirty="0"/>
              <a:t>, </a:t>
            </a:r>
            <a:r>
              <a:rPr lang="en-US" sz="1500" dirty="0" err="1"/>
              <a:t>cập</a:t>
            </a:r>
            <a:r>
              <a:rPr lang="en-US" sz="1500" dirty="0"/>
              <a:t> </a:t>
            </a:r>
            <a:r>
              <a:rPr lang="en-US" sz="1500" dirty="0" err="1"/>
              <a:t>nhật</a:t>
            </a:r>
            <a:r>
              <a:rPr lang="en-US" sz="1500" dirty="0"/>
              <a:t> con </a:t>
            </a:r>
            <a:r>
              <a:rPr lang="en-US" sz="1500" dirty="0" err="1"/>
              <a:t>trỏ</a:t>
            </a:r>
            <a:r>
              <a:rPr lang="en-US" sz="1500" dirty="0"/>
              <a:t> “head” </a:t>
            </a:r>
            <a:r>
              <a:rPr lang="en-US" sz="1500" dirty="0" err="1"/>
              <a:t>để</a:t>
            </a:r>
            <a:r>
              <a:rPr lang="en-US" sz="1500" dirty="0"/>
              <a:t> </a:t>
            </a:r>
            <a:r>
              <a:rPr lang="en-US" sz="1500" dirty="0" err="1"/>
              <a:t>trỏ</a:t>
            </a:r>
            <a:r>
              <a:rPr lang="en-US" sz="1500" dirty="0"/>
              <a:t> </a:t>
            </a:r>
            <a:r>
              <a:rPr lang="en-US" sz="1500" dirty="0" err="1"/>
              <a:t>đến</a:t>
            </a:r>
            <a:r>
              <a:rPr lang="en-US" sz="1500" dirty="0"/>
              <a:t> node </a:t>
            </a:r>
            <a:r>
              <a:rPr lang="en-US" sz="1500" dirty="0" err="1"/>
              <a:t>tiếp</a:t>
            </a:r>
            <a:r>
              <a:rPr lang="en-US" sz="1500" dirty="0"/>
              <a:t> </a:t>
            </a:r>
            <a:r>
              <a:rPr lang="en-US" sz="1500" dirty="0" err="1"/>
              <a:t>theo</a:t>
            </a:r>
            <a:endParaRPr lang="en-US" sz="1500" dirty="0"/>
          </a:p>
          <a:p>
            <a:pPr marL="285750" indent="-285750">
              <a:buFont typeface="Arial" panose="020B0604020202020204" pitchFamily="34" charset="0"/>
              <a:buChar char="•"/>
            </a:pPr>
            <a:r>
              <a:rPr lang="en-US" sz="1500" dirty="0" err="1"/>
              <a:t>Nếu</a:t>
            </a:r>
            <a:r>
              <a:rPr lang="en-US" sz="1500" dirty="0"/>
              <a:t> </a:t>
            </a:r>
            <a:r>
              <a:rPr lang="en-US" sz="1500" dirty="0" err="1"/>
              <a:t>ảnh</a:t>
            </a:r>
            <a:r>
              <a:rPr lang="en-US" sz="1500" dirty="0"/>
              <a:t> </a:t>
            </a:r>
            <a:r>
              <a:rPr lang="en-US" sz="1500" dirty="0" err="1"/>
              <a:t>tìm</a:t>
            </a:r>
            <a:r>
              <a:rPr lang="en-US" sz="1500" dirty="0"/>
              <a:t> </a:t>
            </a:r>
            <a:r>
              <a:rPr lang="en-US" sz="1500" dirty="0" err="1"/>
              <a:t>thấy</a:t>
            </a:r>
            <a:r>
              <a:rPr lang="en-US" sz="1500" dirty="0"/>
              <a:t> </a:t>
            </a:r>
            <a:r>
              <a:rPr lang="en-US" sz="1500" dirty="0" err="1"/>
              <a:t>là</a:t>
            </a:r>
            <a:r>
              <a:rPr lang="en-US" sz="1500" dirty="0"/>
              <a:t> </a:t>
            </a:r>
            <a:r>
              <a:rPr lang="en-US" sz="1500" dirty="0" err="1"/>
              <a:t>một</a:t>
            </a:r>
            <a:r>
              <a:rPr lang="en-US" sz="1500" dirty="0"/>
              <a:t> node </a:t>
            </a:r>
            <a:r>
              <a:rPr lang="en-US" sz="1500" dirty="0" err="1"/>
              <a:t>không</a:t>
            </a:r>
            <a:r>
              <a:rPr lang="en-US" sz="1500" dirty="0"/>
              <a:t> </a:t>
            </a:r>
            <a:r>
              <a:rPr lang="en-US" sz="1500" dirty="0" err="1"/>
              <a:t>phải</a:t>
            </a:r>
            <a:r>
              <a:rPr lang="en-US" sz="1500" dirty="0"/>
              <a:t> </a:t>
            </a:r>
            <a:r>
              <a:rPr lang="en-US" sz="1500" dirty="0" err="1"/>
              <a:t>đầu</a:t>
            </a:r>
            <a:r>
              <a:rPr lang="en-US" sz="1500" dirty="0"/>
              <a:t>, </a:t>
            </a:r>
            <a:r>
              <a:rPr lang="en-US" sz="1500" dirty="0" err="1"/>
              <a:t>điều</a:t>
            </a:r>
            <a:r>
              <a:rPr lang="en-US" sz="1500" dirty="0"/>
              <a:t> </a:t>
            </a:r>
            <a:r>
              <a:rPr lang="en-US" sz="1500" dirty="0" err="1"/>
              <a:t>chỉnh</a:t>
            </a:r>
            <a:r>
              <a:rPr lang="en-US" sz="1500" dirty="0"/>
              <a:t> con </a:t>
            </a:r>
            <a:r>
              <a:rPr lang="en-US" sz="1500" dirty="0" err="1"/>
              <a:t>trỏ</a:t>
            </a:r>
            <a:r>
              <a:rPr lang="en-US" sz="1500" dirty="0"/>
              <a:t> “next” </a:t>
            </a:r>
            <a:r>
              <a:rPr lang="en-US" sz="1500" dirty="0" err="1"/>
              <a:t>của</a:t>
            </a:r>
            <a:r>
              <a:rPr lang="en-US" sz="1500" dirty="0"/>
              <a:t> node </a:t>
            </a:r>
            <a:r>
              <a:rPr lang="en-US" sz="1500" dirty="0" err="1"/>
              <a:t>trước</a:t>
            </a:r>
            <a:r>
              <a:rPr lang="en-US" sz="1500" dirty="0"/>
              <a:t> </a:t>
            </a:r>
            <a:r>
              <a:rPr lang="en-US" sz="1500" dirty="0" err="1"/>
              <a:t>đó</a:t>
            </a:r>
            <a:r>
              <a:rPr lang="en-US" sz="1500" dirty="0"/>
              <a:t> </a:t>
            </a:r>
            <a:r>
              <a:rPr lang="en-US" sz="1500" dirty="0" err="1"/>
              <a:t>để</a:t>
            </a:r>
            <a:r>
              <a:rPr lang="en-US" sz="1500" dirty="0"/>
              <a:t> </a:t>
            </a:r>
            <a:r>
              <a:rPr lang="en-US" sz="1500" dirty="0" err="1"/>
              <a:t>bỏ</a:t>
            </a:r>
            <a:r>
              <a:rPr lang="en-US" sz="1500" dirty="0"/>
              <a:t> qua node </a:t>
            </a:r>
            <a:r>
              <a:rPr lang="en-US" sz="1500" dirty="0" err="1"/>
              <a:t>cần</a:t>
            </a:r>
            <a:r>
              <a:rPr lang="en-US" sz="1500" dirty="0"/>
              <a:t> </a:t>
            </a:r>
            <a:r>
              <a:rPr lang="en-US" sz="1500" dirty="0" err="1"/>
              <a:t>xóa</a:t>
            </a:r>
            <a:r>
              <a:rPr lang="en-US" sz="1500" dirty="0"/>
              <a:t> </a:t>
            </a:r>
            <a:r>
              <a:rPr lang="en-US" sz="1500" dirty="0" err="1"/>
              <a:t>và</a:t>
            </a:r>
            <a:r>
              <a:rPr lang="en-US" sz="1500" dirty="0"/>
              <a:t> </a:t>
            </a:r>
            <a:r>
              <a:rPr lang="en-US" sz="1500" dirty="0" err="1"/>
              <a:t>từ</a:t>
            </a:r>
            <a:r>
              <a:rPr lang="en-US" sz="1500" dirty="0"/>
              <a:t> </a:t>
            </a:r>
            <a:r>
              <a:rPr lang="en-US" sz="1500" dirty="0" err="1"/>
              <a:t>đó</a:t>
            </a:r>
            <a:r>
              <a:rPr lang="en-US" sz="1500" dirty="0"/>
              <a:t> </a:t>
            </a:r>
            <a:r>
              <a:rPr lang="en-US" sz="1500" dirty="0" err="1"/>
              <a:t>giải</a:t>
            </a:r>
            <a:r>
              <a:rPr lang="en-US" sz="1500" dirty="0"/>
              <a:t> </a:t>
            </a:r>
            <a:r>
              <a:rPr lang="en-US" sz="1500" dirty="0" err="1"/>
              <a:t>phóng</a:t>
            </a:r>
            <a:r>
              <a:rPr lang="en-US" sz="1500" dirty="0"/>
              <a:t> </a:t>
            </a:r>
            <a:r>
              <a:rPr lang="en-US" sz="1500" dirty="0" err="1"/>
              <a:t>bộ</a:t>
            </a:r>
            <a:r>
              <a:rPr lang="en-US" sz="1500" dirty="0"/>
              <a:t> </a:t>
            </a:r>
            <a:r>
              <a:rPr lang="en-US" sz="1500" dirty="0" err="1"/>
              <a:t>nhớ</a:t>
            </a:r>
            <a:r>
              <a:rPr lang="en-US" sz="1500" dirty="0"/>
              <a:t> </a:t>
            </a:r>
            <a:r>
              <a:rPr lang="en-US" sz="1500" dirty="0" err="1"/>
              <a:t>của</a:t>
            </a:r>
            <a:r>
              <a:rPr lang="en-US" sz="1500" dirty="0"/>
              <a:t> node </a:t>
            </a:r>
            <a:r>
              <a:rPr lang="en-US" sz="1500" dirty="0" err="1"/>
              <a:t>bị</a:t>
            </a:r>
            <a:r>
              <a:rPr lang="en-US" sz="1500" dirty="0"/>
              <a:t> </a:t>
            </a:r>
            <a:r>
              <a:rPr lang="en-US" sz="1500" dirty="0" err="1"/>
              <a:t>xóa</a:t>
            </a:r>
            <a:endParaRPr lang="en-US" sz="1500" dirty="0"/>
          </a:p>
        </p:txBody>
      </p:sp>
      <p:sp>
        <p:nvSpPr>
          <p:cNvPr id="18" name="TextBox 17">
            <a:extLst>
              <a:ext uri="{FF2B5EF4-FFF2-40B4-BE49-F238E27FC236}">
                <a16:creationId xmlns:a16="http://schemas.microsoft.com/office/drawing/2014/main" id="{99098701-B443-09ED-DA5F-F2825598768B}"/>
              </a:ext>
            </a:extLst>
          </p:cNvPr>
          <p:cNvSpPr txBox="1"/>
          <p:nvPr/>
        </p:nvSpPr>
        <p:spPr>
          <a:xfrm>
            <a:off x="2870969" y="3156688"/>
            <a:ext cx="8270395" cy="338554"/>
          </a:xfrm>
          <a:prstGeom prst="rect">
            <a:avLst/>
          </a:prstGeom>
          <a:noFill/>
        </p:spPr>
        <p:txBody>
          <a:bodyPr wrap="square" rtlCol="0">
            <a:spAutoFit/>
          </a:bodyPr>
          <a:lstStyle/>
          <a:p>
            <a:r>
              <a:rPr lang="vi-VN" sz="1600" b="1" dirty="0"/>
              <a:t>+ </a:t>
            </a:r>
            <a:r>
              <a:rPr lang="en-US" sz="1600" b="1" dirty="0" err="1"/>
              <a:t>Độ</a:t>
            </a:r>
            <a:r>
              <a:rPr lang="en-US" sz="1600" b="1" dirty="0"/>
              <a:t> </a:t>
            </a:r>
            <a:r>
              <a:rPr lang="en-US" sz="1600" b="1" dirty="0" err="1"/>
              <a:t>phức</a:t>
            </a:r>
            <a:r>
              <a:rPr lang="en-US" sz="1600" b="1" dirty="0"/>
              <a:t> </a:t>
            </a:r>
            <a:r>
              <a:rPr lang="en-US" sz="1600" b="1" dirty="0" err="1"/>
              <a:t>tạp</a:t>
            </a:r>
            <a:r>
              <a:rPr lang="vi-VN" sz="1600" dirty="0"/>
              <a:t>:</a:t>
            </a:r>
            <a:r>
              <a:rPr lang="en-US" sz="1600" dirty="0"/>
              <a:t>  </a:t>
            </a:r>
            <a:r>
              <a:rPr lang="vi-VN" sz="1600" b="1" dirty="0"/>
              <a:t>O(</a:t>
            </a:r>
            <a:r>
              <a:rPr lang="en-US" sz="1600" b="1" dirty="0"/>
              <a:t>n</a:t>
            </a:r>
            <a:r>
              <a:rPr lang="vi-VN" sz="1600" b="1" dirty="0"/>
              <a:t>)</a:t>
            </a:r>
            <a:r>
              <a:rPr lang="en-US" sz="1600" dirty="0"/>
              <a:t>, </a:t>
            </a:r>
            <a:r>
              <a:rPr lang="en-US" sz="1600" dirty="0" err="1"/>
              <a:t>với</a:t>
            </a:r>
            <a:r>
              <a:rPr lang="en-US" sz="1600" dirty="0"/>
              <a:t> “n” </a:t>
            </a:r>
            <a:r>
              <a:rPr lang="en-US" sz="1600" dirty="0" err="1"/>
              <a:t>là</a:t>
            </a:r>
            <a:r>
              <a:rPr lang="en-US" sz="1600" dirty="0"/>
              <a:t> </a:t>
            </a:r>
            <a:r>
              <a:rPr lang="en-US" sz="1600" dirty="0" err="1"/>
              <a:t>số</a:t>
            </a:r>
            <a:r>
              <a:rPr lang="en-US" sz="1600" dirty="0"/>
              <a:t> </a:t>
            </a:r>
            <a:r>
              <a:rPr lang="en-US" sz="1600" dirty="0" err="1"/>
              <a:t>lượng</a:t>
            </a:r>
            <a:r>
              <a:rPr lang="en-US" sz="1600" dirty="0"/>
              <a:t> </a:t>
            </a:r>
            <a:r>
              <a:rPr lang="en-US" sz="1600" dirty="0" err="1"/>
              <a:t>ảnh</a:t>
            </a:r>
            <a:r>
              <a:rPr lang="en-US" sz="1600" dirty="0"/>
              <a:t> </a:t>
            </a:r>
            <a:r>
              <a:rPr lang="en-US" sz="1600" dirty="0" err="1"/>
              <a:t>trong</a:t>
            </a:r>
            <a:r>
              <a:rPr lang="en-US" sz="1600" dirty="0"/>
              <a:t> </a:t>
            </a:r>
            <a:r>
              <a:rPr lang="en-US" sz="1600" dirty="0" err="1"/>
              <a:t>danh</a:t>
            </a:r>
            <a:r>
              <a:rPr lang="en-US" sz="1600" dirty="0"/>
              <a:t> </a:t>
            </a:r>
            <a:r>
              <a:rPr lang="en-US" sz="1600" dirty="0" err="1"/>
              <a:t>sách</a:t>
            </a:r>
            <a:endParaRPr lang="en-US" sz="1600" dirty="0"/>
          </a:p>
        </p:txBody>
      </p:sp>
      <p:sp>
        <p:nvSpPr>
          <p:cNvPr id="19" name="Freeform: Shape 18">
            <a:extLst>
              <a:ext uri="{FF2B5EF4-FFF2-40B4-BE49-F238E27FC236}">
                <a16:creationId xmlns:a16="http://schemas.microsoft.com/office/drawing/2014/main" id="{3FA51453-02A9-F1C8-1917-560E02B55962}"/>
              </a:ext>
            </a:extLst>
          </p:cNvPr>
          <p:cNvSpPr/>
          <p:nvPr/>
        </p:nvSpPr>
        <p:spPr>
          <a:xfrm>
            <a:off x="2071688" y="384524"/>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5291D89A-5D14-8CA4-7D25-2655DDE9956A}"/>
              </a:ext>
            </a:extLst>
          </p:cNvPr>
          <p:cNvSpPr/>
          <p:nvPr/>
        </p:nvSpPr>
        <p:spPr>
          <a:xfrm>
            <a:off x="966281" y="2951330"/>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18564BD7-5D87-6D0C-5637-F8F2C1F4AF6D}"/>
              </a:ext>
            </a:extLst>
          </p:cNvPr>
          <p:cNvSpPr/>
          <p:nvPr/>
        </p:nvSpPr>
        <p:spPr>
          <a:xfrm>
            <a:off x="10948988" y="3405998"/>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DDA70548-D3C1-4D27-0104-2CA5B95C10AB}"/>
              </a:ext>
            </a:extLst>
          </p:cNvPr>
          <p:cNvSpPr/>
          <p:nvPr/>
        </p:nvSpPr>
        <p:spPr>
          <a:xfrm>
            <a:off x="9958769" y="5230752"/>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123F02D3-BDB9-CEB6-C85D-7B37104A5E9E}"/>
              </a:ext>
            </a:extLst>
          </p:cNvPr>
          <p:cNvSpPr/>
          <p:nvPr/>
        </p:nvSpPr>
        <p:spPr>
          <a:xfrm>
            <a:off x="567235" y="5559957"/>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pic>
        <p:nvPicPr>
          <p:cNvPr id="3" name="Picture 2" descr="A screen shot of a computer code&#10;&#10;Description automatically generated">
            <a:extLst>
              <a:ext uri="{FF2B5EF4-FFF2-40B4-BE49-F238E27FC236}">
                <a16:creationId xmlns:a16="http://schemas.microsoft.com/office/drawing/2014/main" id="{4CBCADD5-F84A-018F-852A-CBC727C4DF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4704" y="3646519"/>
            <a:ext cx="6748271" cy="3211481"/>
          </a:xfrm>
          <a:prstGeom prst="rect">
            <a:avLst/>
          </a:prstGeom>
        </p:spPr>
      </p:pic>
    </p:spTree>
    <p:extLst>
      <p:ext uri="{BB962C8B-B14F-4D97-AF65-F5344CB8AC3E}">
        <p14:creationId xmlns:p14="http://schemas.microsoft.com/office/powerpoint/2010/main" val="1725518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fill="hold"/>
                                        <p:tgtEl>
                                          <p:spTgt spid="36"/>
                                        </p:tgtEl>
                                        <p:attrNameLst>
                                          <p:attrName>ppt_x</p:attrName>
                                        </p:attrNameLst>
                                      </p:cBhvr>
                                      <p:tavLst>
                                        <p:tav tm="0">
                                          <p:val>
                                            <p:strVal val="0-#ppt_w/2"/>
                                          </p:val>
                                        </p:tav>
                                        <p:tav tm="100000">
                                          <p:val>
                                            <p:strVal val="#ppt_x"/>
                                          </p:val>
                                        </p:tav>
                                      </p:tavLst>
                                    </p:anim>
                                    <p:anim calcmode="lin" valueType="num">
                                      <p:cBhvr additive="base">
                                        <p:cTn id="8" dur="1000" fill="hold"/>
                                        <p:tgtEl>
                                          <p:spTgt spid="36"/>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ppt_w</p:attrName>
                                        </p:attrNameLst>
                                      </p:cBhvr>
                                      <p:tavLst>
                                        <p:tav tm="0">
                                          <p:val>
                                            <p:fltVal val="0"/>
                                          </p:val>
                                        </p:tav>
                                        <p:tav tm="100000">
                                          <p:val>
                                            <p:strVal val="#ppt_w"/>
                                          </p:val>
                                        </p:tav>
                                      </p:tavLst>
                                    </p:anim>
                                    <p:anim calcmode="lin" valueType="num">
                                      <p:cBhvr>
                                        <p:cTn id="12" dur="500" fill="hold"/>
                                        <p:tgtEl>
                                          <p:spTgt spid="15"/>
                                        </p:tgtEl>
                                        <p:attrNameLst>
                                          <p:attrName>ppt_h</p:attrName>
                                        </p:attrNameLst>
                                      </p:cBhvr>
                                      <p:tavLst>
                                        <p:tav tm="0">
                                          <p:val>
                                            <p:fltVal val="0"/>
                                          </p:val>
                                        </p:tav>
                                        <p:tav tm="100000">
                                          <p:val>
                                            <p:strVal val="#ppt_h"/>
                                          </p:val>
                                        </p:tav>
                                      </p:tavLst>
                                    </p:anim>
                                    <p:animEffect transition="in" filter="fade">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wipe(down)">
                                      <p:cBhvr>
                                        <p:cTn id="18" dur="500"/>
                                        <p:tgtEl>
                                          <p:spTgt spid="27"/>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wipe(down)">
                                      <p:cBhvr>
                                        <p:cTn id="21" dur="500"/>
                                        <p:tgtEl>
                                          <p:spTgt spid="25"/>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500"/>
                                        <p:tgtEl>
                                          <p:spTgt spid="16"/>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5" grpId="0" animBg="1"/>
      <p:bldP spid="36" grpId="0"/>
      <p:bldP spid="16" grpId="0"/>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1BA8C1-F3F6-D1BE-D62B-9E26AD3A9AFB}"/>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D443E04E-4523-8FAF-AFF8-E2E7A69247B6}"/>
              </a:ext>
            </a:extLst>
          </p:cNvPr>
          <p:cNvGrpSpPr/>
          <p:nvPr/>
        </p:nvGrpSpPr>
        <p:grpSpPr>
          <a:xfrm>
            <a:off x="662413" y="926045"/>
            <a:ext cx="10876997" cy="2689610"/>
            <a:chOff x="920128" y="5164314"/>
            <a:chExt cx="10876997" cy="2689610"/>
          </a:xfrm>
        </p:grpSpPr>
        <p:sp>
          <p:nvSpPr>
            <p:cNvPr id="9" name="Freeform: Shape 8">
              <a:extLst>
                <a:ext uri="{FF2B5EF4-FFF2-40B4-BE49-F238E27FC236}">
                  <a16:creationId xmlns:a16="http://schemas.microsoft.com/office/drawing/2014/main" id="{229E58EB-BB4E-569A-2A19-5686CB02BE50}"/>
                </a:ext>
              </a:extLst>
            </p:cNvPr>
            <p:cNvSpPr/>
            <p:nvPr/>
          </p:nvSpPr>
          <p:spPr>
            <a:xfrm>
              <a:off x="920128" y="6232894"/>
              <a:ext cx="2105025" cy="552450"/>
            </a:xfrm>
            <a:custGeom>
              <a:avLst/>
              <a:gdLst>
                <a:gd name="connsiteX0" fmla="*/ 14288 w 2105025"/>
                <a:gd name="connsiteY0" fmla="*/ 545782 h 552450"/>
                <a:gd name="connsiteX1" fmla="*/ 2013585 w 2105025"/>
                <a:gd name="connsiteY1" fmla="*/ 545782 h 552450"/>
                <a:gd name="connsiteX2" fmla="*/ 2097310 w 2105025"/>
                <a:gd name="connsiteY2" fmla="*/ 454438 h 552450"/>
                <a:gd name="connsiteX3" fmla="*/ 2097310 w 2105025"/>
                <a:gd name="connsiteY3" fmla="*/ 454438 h 552450"/>
                <a:gd name="connsiteX4" fmla="*/ 2097310 w 2105025"/>
                <a:gd name="connsiteY4" fmla="*/ 105633 h 552450"/>
                <a:gd name="connsiteX5" fmla="*/ 2097310 w 2105025"/>
                <a:gd name="connsiteY5" fmla="*/ 105633 h 552450"/>
                <a:gd name="connsiteX6" fmla="*/ 2013585 w 2105025"/>
                <a:gd name="connsiteY6" fmla="*/ 14288 h 552450"/>
                <a:gd name="connsiteX7" fmla="*/ 14288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14288" y="545782"/>
                  </a:moveTo>
                  <a:lnTo>
                    <a:pt x="2013585" y="545782"/>
                  </a:lnTo>
                  <a:cubicBezTo>
                    <a:pt x="2059781" y="545782"/>
                    <a:pt x="2097310" y="504920"/>
                    <a:pt x="2097310" y="454438"/>
                  </a:cubicBezTo>
                  <a:lnTo>
                    <a:pt x="2097310" y="454438"/>
                  </a:lnTo>
                  <a:lnTo>
                    <a:pt x="2097310" y="105633"/>
                  </a:lnTo>
                  <a:lnTo>
                    <a:pt x="2097310" y="105633"/>
                  </a:lnTo>
                  <a:cubicBezTo>
                    <a:pt x="2097310" y="55245"/>
                    <a:pt x="2059877" y="14288"/>
                    <a:pt x="2013585" y="14288"/>
                  </a:cubicBezTo>
                  <a:lnTo>
                    <a:pt x="14288" y="14288"/>
                  </a:lnTo>
                </a:path>
              </a:pathLst>
            </a:custGeom>
            <a:noFill/>
            <a:ln w="19050" cap="rnd">
              <a:solidFill>
                <a:srgbClr val="EFEFEF"/>
              </a:solidFill>
              <a:prstDash val="solid"/>
              <a:round/>
            </a:ln>
          </p:spPr>
          <p:txBody>
            <a:bodyPr rtlCol="0" anchor="ctr"/>
            <a:lstStyle/>
            <a:p>
              <a:endParaRPr lang="en-US"/>
            </a:p>
          </p:txBody>
        </p:sp>
        <p:sp>
          <p:nvSpPr>
            <p:cNvPr id="34" name="TextBox 33">
              <a:extLst>
                <a:ext uri="{FF2B5EF4-FFF2-40B4-BE49-F238E27FC236}">
                  <a16:creationId xmlns:a16="http://schemas.microsoft.com/office/drawing/2014/main" id="{12B5CC28-C669-C643-7542-F9A9F5337519}"/>
                </a:ext>
              </a:extLst>
            </p:cNvPr>
            <p:cNvSpPr txBox="1"/>
            <p:nvPr/>
          </p:nvSpPr>
          <p:spPr>
            <a:xfrm>
              <a:off x="1069742" y="6232894"/>
              <a:ext cx="1955411" cy="584775"/>
            </a:xfrm>
            <a:prstGeom prst="rect">
              <a:avLst/>
            </a:prstGeom>
            <a:noFill/>
          </p:spPr>
          <p:txBody>
            <a:bodyPr wrap="square" rtlCol="0">
              <a:spAutoFit/>
            </a:bodyPr>
            <a:lstStyle/>
            <a:p>
              <a:r>
                <a:rPr lang="en-US" sz="1600" b="1" i="1" dirty="0" err="1">
                  <a:solidFill>
                    <a:schemeClr val="accent2"/>
                  </a:solidFill>
                </a:rPr>
                <a:t>Tìm</a:t>
              </a:r>
              <a:r>
                <a:rPr lang="en-US" sz="1600" b="1" i="1" dirty="0">
                  <a:solidFill>
                    <a:schemeClr val="accent2"/>
                  </a:solidFill>
                </a:rPr>
                <a:t> </a:t>
              </a:r>
              <a:r>
                <a:rPr lang="en-US" sz="1600" b="1" i="1" dirty="0" err="1">
                  <a:solidFill>
                    <a:schemeClr val="accent2"/>
                  </a:solidFill>
                </a:rPr>
                <a:t>kiếm</a:t>
              </a:r>
              <a:r>
                <a:rPr lang="en-US" sz="1600" b="1" i="1" dirty="0">
                  <a:solidFill>
                    <a:schemeClr val="accent2"/>
                  </a:solidFill>
                </a:rPr>
                <a:t> </a:t>
              </a:r>
              <a:r>
                <a:rPr lang="en-US" sz="1600" b="1" i="1" dirty="0" err="1">
                  <a:solidFill>
                    <a:schemeClr val="accent2"/>
                  </a:solidFill>
                </a:rPr>
                <a:t>ảnh</a:t>
              </a:r>
              <a:r>
                <a:rPr lang="en-US" sz="1600" b="1" i="1" dirty="0">
                  <a:solidFill>
                    <a:schemeClr val="accent2"/>
                  </a:solidFill>
                </a:rPr>
                <a:t> </a:t>
              </a:r>
              <a:r>
                <a:rPr lang="en-US" sz="1600" b="1" i="1" dirty="0" err="1">
                  <a:solidFill>
                    <a:schemeClr val="accent2"/>
                  </a:solidFill>
                </a:rPr>
                <a:t>theo</a:t>
              </a:r>
              <a:r>
                <a:rPr lang="en-US" sz="1600" b="1" i="1" dirty="0">
                  <a:solidFill>
                    <a:schemeClr val="accent2"/>
                  </a:solidFill>
                </a:rPr>
                <a:t> </a:t>
              </a:r>
              <a:r>
                <a:rPr lang="en-US" sz="1600" b="1" i="1" dirty="0" err="1">
                  <a:solidFill>
                    <a:schemeClr val="accent2"/>
                  </a:solidFill>
                </a:rPr>
                <a:t>tên</a:t>
              </a:r>
              <a:r>
                <a:rPr lang="en-US" sz="1600" b="1" i="1" dirty="0">
                  <a:solidFill>
                    <a:schemeClr val="accent2"/>
                  </a:solidFill>
                </a:rPr>
                <a:t>(</a:t>
              </a:r>
              <a:r>
                <a:rPr lang="en-US" sz="1400" b="1" i="1" dirty="0" err="1">
                  <a:solidFill>
                    <a:schemeClr val="accent2"/>
                  </a:solidFill>
                </a:rPr>
                <a:t>searchPhoto</a:t>
              </a:r>
              <a:r>
                <a:rPr lang="en-US" sz="1400" b="1" i="1" dirty="0">
                  <a:solidFill>
                    <a:schemeClr val="accent2"/>
                  </a:solidFill>
                </a:rPr>
                <a:t>)</a:t>
              </a:r>
              <a:endParaRPr lang="en-US" sz="1600" b="1" i="1" dirty="0">
                <a:solidFill>
                  <a:schemeClr val="accent2"/>
                </a:solidFill>
              </a:endParaRPr>
            </a:p>
          </p:txBody>
        </p:sp>
        <p:grpSp>
          <p:nvGrpSpPr>
            <p:cNvPr id="21" name="Group 20">
              <a:extLst>
                <a:ext uri="{FF2B5EF4-FFF2-40B4-BE49-F238E27FC236}">
                  <a16:creationId xmlns:a16="http://schemas.microsoft.com/office/drawing/2014/main" id="{FACD7DE5-60B2-CD6D-05C1-C8DC8F1ECBBF}"/>
                </a:ext>
              </a:extLst>
            </p:cNvPr>
            <p:cNvGrpSpPr/>
            <p:nvPr/>
          </p:nvGrpSpPr>
          <p:grpSpPr>
            <a:xfrm>
              <a:off x="3025153" y="5164314"/>
              <a:ext cx="8771972" cy="2689610"/>
              <a:chOff x="3025153" y="5164314"/>
              <a:chExt cx="8771972" cy="2689610"/>
            </a:xfrm>
          </p:grpSpPr>
          <p:sp>
            <p:nvSpPr>
              <p:cNvPr id="6" name="Freeform: Shape 5">
                <a:extLst>
                  <a:ext uri="{FF2B5EF4-FFF2-40B4-BE49-F238E27FC236}">
                    <a16:creationId xmlns:a16="http://schemas.microsoft.com/office/drawing/2014/main" id="{AA4D7D0F-D91A-D118-5A9A-7EAA60548ABE}"/>
                  </a:ext>
                </a:extLst>
              </p:cNvPr>
              <p:cNvSpPr/>
              <p:nvPr/>
            </p:nvSpPr>
            <p:spPr>
              <a:xfrm>
                <a:off x="3026746" y="5844039"/>
                <a:ext cx="8770379" cy="1345560"/>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35" name="TextBox 34">
                <a:extLst>
                  <a:ext uri="{FF2B5EF4-FFF2-40B4-BE49-F238E27FC236}">
                    <a16:creationId xmlns:a16="http://schemas.microsoft.com/office/drawing/2014/main" id="{58CFF7D4-876C-1E59-2677-6BB3C2D07A9B}"/>
                  </a:ext>
                </a:extLst>
              </p:cNvPr>
              <p:cNvSpPr txBox="1"/>
              <p:nvPr/>
            </p:nvSpPr>
            <p:spPr>
              <a:xfrm>
                <a:off x="3168935" y="5270013"/>
                <a:ext cx="8266368" cy="338554"/>
              </a:xfrm>
              <a:prstGeom prst="rect">
                <a:avLst/>
              </a:prstGeom>
              <a:noFill/>
            </p:spPr>
            <p:txBody>
              <a:bodyPr wrap="square" rtlCol="0">
                <a:spAutoFit/>
              </a:bodyPr>
              <a:lstStyle/>
              <a:p>
                <a:r>
                  <a:rPr lang="vi-VN"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Mô</a:t>
                </a:r>
                <a:r>
                  <a:rPr lang="en-US"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tả</a:t>
                </a:r>
                <a:r>
                  <a:rPr lang="vi-VN" sz="1600" dirty="0">
                    <a:latin typeface="Calibri" panose="020F0502020204030204" pitchFamily="34" charset="0"/>
                    <a:ea typeface="Calibri" panose="020F0502020204030204" pitchFamily="34" charset="0"/>
                    <a:cs typeface="Times New Roman" panose="02020603050405020304" pitchFamily="18" charset="0"/>
                  </a:rPr>
                  <a:t>:</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Tìm</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một</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bức</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ảnh</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theo</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tên</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trong</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danh</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sách</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liên</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kết</a:t>
                </a:r>
                <a:r>
                  <a:rPr lang="en-US" sz="1600" dirty="0">
                    <a:latin typeface="Calibri" panose="020F0502020204030204" pitchFamily="34" charset="0"/>
                    <a:ea typeface="Calibri" panose="020F0502020204030204" pitchFamily="34" charset="0"/>
                    <a:cs typeface="Times New Roman" panose="02020603050405020304" pitchFamily="18" charset="0"/>
                  </a:rPr>
                  <a:t> </a:t>
                </a:r>
                <a:endParaRPr lang="en-US" sz="1600" i="1" dirty="0">
                  <a:solidFill>
                    <a:schemeClr val="accent1"/>
                  </a:solidFill>
                </a:endParaRPr>
              </a:p>
            </p:txBody>
          </p:sp>
          <p:sp>
            <p:nvSpPr>
              <p:cNvPr id="13" name="Freeform: Shape 12">
                <a:extLst>
                  <a:ext uri="{FF2B5EF4-FFF2-40B4-BE49-F238E27FC236}">
                    <a16:creationId xmlns:a16="http://schemas.microsoft.com/office/drawing/2014/main" id="{DEFA8D08-56E5-1109-6EB5-F6A796FE7B8B}"/>
                  </a:ext>
                </a:extLst>
              </p:cNvPr>
              <p:cNvSpPr/>
              <p:nvPr/>
            </p:nvSpPr>
            <p:spPr>
              <a:xfrm>
                <a:off x="3025154" y="5164314"/>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14" name="Freeform: Shape 13">
                <a:extLst>
                  <a:ext uri="{FF2B5EF4-FFF2-40B4-BE49-F238E27FC236}">
                    <a16:creationId xmlns:a16="http://schemas.microsoft.com/office/drawing/2014/main" id="{9B6E0475-E47C-B598-2DAC-9522C05D4E53}"/>
                  </a:ext>
                </a:extLst>
              </p:cNvPr>
              <p:cNvSpPr/>
              <p:nvPr/>
            </p:nvSpPr>
            <p:spPr>
              <a:xfrm>
                <a:off x="3025153" y="7256113"/>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grpSp>
      </p:grpSp>
      <p:sp>
        <p:nvSpPr>
          <p:cNvPr id="15" name="Freeform: Shape 14">
            <a:extLst>
              <a:ext uri="{FF2B5EF4-FFF2-40B4-BE49-F238E27FC236}">
                <a16:creationId xmlns:a16="http://schemas.microsoft.com/office/drawing/2014/main" id="{C5802598-1746-932D-C6BF-D10946C1AB5E}"/>
              </a:ext>
            </a:extLst>
          </p:cNvPr>
          <p:cNvSpPr/>
          <p:nvPr/>
        </p:nvSpPr>
        <p:spPr>
          <a:xfrm>
            <a:off x="9844469" y="612838"/>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D3CED348-C861-5189-B254-E6BFF418C1BD}"/>
              </a:ext>
            </a:extLst>
          </p:cNvPr>
          <p:cNvSpPr/>
          <p:nvPr/>
        </p:nvSpPr>
        <p:spPr>
          <a:xfrm>
            <a:off x="422539" y="2070825"/>
            <a:ext cx="400050" cy="400050"/>
          </a:xfrm>
          <a:custGeom>
            <a:avLst/>
            <a:gdLst>
              <a:gd name="connsiteX0" fmla="*/ 394430 w 400050"/>
              <a:gd name="connsiteY0" fmla="*/ 200787 h 400050"/>
              <a:gd name="connsiteX1" fmla="*/ 200787 w 400050"/>
              <a:gd name="connsiteY1" fmla="*/ 394430 h 400050"/>
              <a:gd name="connsiteX2" fmla="*/ 7144 w 400050"/>
              <a:gd name="connsiteY2" fmla="*/ 200787 h 400050"/>
              <a:gd name="connsiteX3" fmla="*/ 200787 w 400050"/>
              <a:gd name="connsiteY3" fmla="*/ 7143 h 400050"/>
              <a:gd name="connsiteX4" fmla="*/ 394430 w 400050"/>
              <a:gd name="connsiteY4" fmla="*/ 200787 h 4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400050">
                <a:moveTo>
                  <a:pt x="394430" y="200787"/>
                </a:moveTo>
                <a:cubicBezTo>
                  <a:pt x="394430" y="307733"/>
                  <a:pt x="307733" y="394430"/>
                  <a:pt x="200787" y="394430"/>
                </a:cubicBezTo>
                <a:cubicBezTo>
                  <a:pt x="93841" y="394430"/>
                  <a:pt x="7144" y="307733"/>
                  <a:pt x="7144" y="200787"/>
                </a:cubicBezTo>
                <a:cubicBezTo>
                  <a:pt x="7144" y="93840"/>
                  <a:pt x="93841" y="7143"/>
                  <a:pt x="200787" y="7143"/>
                </a:cubicBezTo>
                <a:cubicBezTo>
                  <a:pt x="307733" y="7143"/>
                  <a:pt x="394430" y="93840"/>
                  <a:pt x="394430" y="200787"/>
                </a:cubicBezTo>
                <a:close/>
              </a:path>
            </a:pathLst>
          </a:custGeom>
          <a:solidFill>
            <a:srgbClr val="0A1931"/>
          </a:solidFill>
          <a:ln w="9525" cap="flat">
            <a:noFill/>
            <a:prstDash val="solid"/>
            <a:miter/>
          </a:ln>
        </p:spPr>
        <p:txBody>
          <a:bodyPr rtlCol="0" anchor="ctr"/>
          <a:lstStyle/>
          <a:p>
            <a:endParaRPr lang="en-US"/>
          </a:p>
        </p:txBody>
      </p:sp>
      <p:sp>
        <p:nvSpPr>
          <p:cNvPr id="36" name="TextBox 35">
            <a:extLst>
              <a:ext uri="{FF2B5EF4-FFF2-40B4-BE49-F238E27FC236}">
                <a16:creationId xmlns:a16="http://schemas.microsoft.com/office/drawing/2014/main" id="{66B73480-7CBF-404E-C6BF-6A675688E63E}"/>
              </a:ext>
            </a:extLst>
          </p:cNvPr>
          <p:cNvSpPr txBox="1"/>
          <p:nvPr/>
        </p:nvSpPr>
        <p:spPr>
          <a:xfrm>
            <a:off x="2870969" y="124615"/>
            <a:ext cx="7473428" cy="707886"/>
          </a:xfrm>
          <a:prstGeom prst="rect">
            <a:avLst/>
          </a:prstGeom>
          <a:noFill/>
        </p:spPr>
        <p:txBody>
          <a:bodyPr wrap="square" rtlCol="0">
            <a:spAutoFit/>
          </a:bodyPr>
          <a:lstStyle/>
          <a:p>
            <a:r>
              <a:rPr lang="en-US" sz="4000" b="1" dirty="0" err="1">
                <a:solidFill>
                  <a:schemeClr val="accent2"/>
                </a:solidFill>
              </a:rPr>
              <a:t>Giải</a:t>
            </a:r>
            <a:r>
              <a:rPr lang="en-US" sz="4000" b="1" dirty="0">
                <a:solidFill>
                  <a:schemeClr val="accent2"/>
                </a:solidFill>
              </a:rPr>
              <a:t> </a:t>
            </a:r>
            <a:r>
              <a:rPr lang="en-US" sz="4000" b="1" dirty="0" err="1"/>
              <a:t>thuật</a:t>
            </a:r>
            <a:r>
              <a:rPr lang="en-US" sz="4000" b="1" dirty="0"/>
              <a:t> </a:t>
            </a:r>
            <a:r>
              <a:rPr lang="en-US" sz="4000" b="1" dirty="0" err="1">
                <a:solidFill>
                  <a:schemeClr val="accent2"/>
                </a:solidFill>
              </a:rPr>
              <a:t>và</a:t>
            </a:r>
            <a:r>
              <a:rPr lang="en-US" sz="4000" b="1" dirty="0">
                <a:solidFill>
                  <a:schemeClr val="accent2"/>
                </a:solidFill>
              </a:rPr>
              <a:t> </a:t>
            </a:r>
            <a:r>
              <a:rPr lang="en-US" sz="4000" b="1" dirty="0" err="1"/>
              <a:t>phương</a:t>
            </a:r>
            <a:r>
              <a:rPr lang="en-US" sz="4000" b="1" dirty="0">
                <a:solidFill>
                  <a:schemeClr val="accent2"/>
                </a:solidFill>
              </a:rPr>
              <a:t> </a:t>
            </a:r>
            <a:r>
              <a:rPr lang="en-US" sz="4000" b="1" dirty="0" err="1">
                <a:solidFill>
                  <a:schemeClr val="accent2"/>
                </a:solidFill>
              </a:rPr>
              <a:t>thức</a:t>
            </a:r>
            <a:r>
              <a:rPr lang="en-US" sz="4000" b="1" dirty="0">
                <a:solidFill>
                  <a:schemeClr val="accent2"/>
                </a:solidFill>
              </a:rPr>
              <a:t> </a:t>
            </a:r>
            <a:endParaRPr lang="en-US" sz="4000" b="1" dirty="0"/>
          </a:p>
        </p:txBody>
      </p:sp>
      <p:sp>
        <p:nvSpPr>
          <p:cNvPr id="16" name="TextBox 15">
            <a:extLst>
              <a:ext uri="{FF2B5EF4-FFF2-40B4-BE49-F238E27FC236}">
                <a16:creationId xmlns:a16="http://schemas.microsoft.com/office/drawing/2014/main" id="{50A03546-A1C3-C694-276F-4008DFD12D97}"/>
              </a:ext>
            </a:extLst>
          </p:cNvPr>
          <p:cNvSpPr txBox="1"/>
          <p:nvPr/>
        </p:nvSpPr>
        <p:spPr>
          <a:xfrm>
            <a:off x="2911220" y="1755324"/>
            <a:ext cx="8933730" cy="1031051"/>
          </a:xfrm>
          <a:prstGeom prst="rect">
            <a:avLst/>
          </a:prstGeom>
          <a:noFill/>
        </p:spPr>
        <p:txBody>
          <a:bodyPr wrap="square" rtlCol="0">
            <a:spAutoFit/>
          </a:bodyPr>
          <a:lstStyle/>
          <a:p>
            <a:r>
              <a:rPr lang="vi-VN" sz="1600" b="1" dirty="0"/>
              <a:t>+ </a:t>
            </a:r>
            <a:r>
              <a:rPr lang="en-US" sz="1600" b="1" dirty="0" err="1"/>
              <a:t>Cách</a:t>
            </a:r>
            <a:r>
              <a:rPr lang="en-US" sz="1600" b="1" dirty="0"/>
              <a:t> </a:t>
            </a:r>
            <a:r>
              <a:rPr lang="en-US" sz="1600" b="1" dirty="0" err="1"/>
              <a:t>thực</a:t>
            </a:r>
            <a:r>
              <a:rPr lang="en-US" sz="1600" b="1" dirty="0"/>
              <a:t> </a:t>
            </a:r>
            <a:r>
              <a:rPr lang="en-US" sz="1600" b="1" dirty="0" err="1"/>
              <a:t>hiện</a:t>
            </a:r>
            <a:r>
              <a:rPr lang="vi-VN" sz="1600" dirty="0"/>
              <a:t>:</a:t>
            </a:r>
            <a:r>
              <a:rPr lang="en-US" sz="1600" dirty="0"/>
              <a:t> </a:t>
            </a:r>
          </a:p>
          <a:p>
            <a:pPr marL="285750" indent="-285750">
              <a:buFont typeface="Arial" panose="020B0604020202020204" pitchFamily="34" charset="0"/>
              <a:buChar char="•"/>
            </a:pPr>
            <a:r>
              <a:rPr lang="en-US" sz="1500" dirty="0" err="1"/>
              <a:t>Duyệt</a:t>
            </a:r>
            <a:r>
              <a:rPr lang="en-US" sz="1500" dirty="0"/>
              <a:t> qua </a:t>
            </a:r>
            <a:r>
              <a:rPr lang="en-US" sz="1500" dirty="0" err="1"/>
              <a:t>danh</a:t>
            </a:r>
            <a:r>
              <a:rPr lang="en-US" sz="1500" dirty="0"/>
              <a:t> </a:t>
            </a:r>
            <a:r>
              <a:rPr lang="en-US" sz="1500" dirty="0" err="1"/>
              <a:t>sách</a:t>
            </a:r>
            <a:r>
              <a:rPr lang="en-US" sz="1500" dirty="0"/>
              <a:t> </a:t>
            </a:r>
            <a:r>
              <a:rPr lang="en-US" sz="1500" dirty="0" err="1"/>
              <a:t>liên</a:t>
            </a:r>
            <a:r>
              <a:rPr lang="en-US" sz="1500" dirty="0"/>
              <a:t> </a:t>
            </a:r>
            <a:r>
              <a:rPr lang="en-US" sz="1500" dirty="0" err="1"/>
              <a:t>kết</a:t>
            </a:r>
            <a:r>
              <a:rPr lang="en-US" sz="1500" dirty="0"/>
              <a:t> </a:t>
            </a:r>
            <a:r>
              <a:rPr lang="en-US" sz="1500" dirty="0" err="1"/>
              <a:t>và</a:t>
            </a:r>
            <a:r>
              <a:rPr lang="en-US" sz="1500" dirty="0"/>
              <a:t> so </a:t>
            </a:r>
            <a:r>
              <a:rPr lang="en-US" sz="1500" dirty="0" err="1"/>
              <a:t>sánh</a:t>
            </a:r>
            <a:r>
              <a:rPr lang="en-US" sz="1500" dirty="0"/>
              <a:t> </a:t>
            </a:r>
            <a:r>
              <a:rPr lang="en-US" sz="1500" dirty="0" err="1"/>
              <a:t>tên</a:t>
            </a:r>
            <a:r>
              <a:rPr lang="en-US" sz="1500" dirty="0"/>
              <a:t> </a:t>
            </a:r>
            <a:r>
              <a:rPr lang="en-US" sz="1500" dirty="0" err="1"/>
              <a:t>ảnh</a:t>
            </a:r>
            <a:r>
              <a:rPr lang="en-US" sz="1500" dirty="0"/>
              <a:t> </a:t>
            </a:r>
            <a:r>
              <a:rPr lang="en-US" sz="1500" dirty="0" err="1"/>
              <a:t>trong</a:t>
            </a:r>
            <a:r>
              <a:rPr lang="en-US" sz="1500" dirty="0"/>
              <a:t> </a:t>
            </a:r>
            <a:r>
              <a:rPr lang="en-US" sz="1500" dirty="0" err="1"/>
              <a:t>mỗi</a:t>
            </a:r>
            <a:r>
              <a:rPr lang="en-US" sz="1500" dirty="0"/>
              <a:t> node</a:t>
            </a:r>
          </a:p>
          <a:p>
            <a:pPr marL="285750" indent="-285750">
              <a:buFont typeface="Arial" panose="020B0604020202020204" pitchFamily="34" charset="0"/>
              <a:buChar char="•"/>
            </a:pPr>
            <a:r>
              <a:rPr lang="en-US" sz="1500" dirty="0" err="1"/>
              <a:t>Nếu</a:t>
            </a:r>
            <a:r>
              <a:rPr lang="en-US" sz="1500" dirty="0"/>
              <a:t> </a:t>
            </a:r>
            <a:r>
              <a:rPr lang="en-US" sz="1500" dirty="0" err="1"/>
              <a:t>tìm</a:t>
            </a:r>
            <a:r>
              <a:rPr lang="en-US" sz="1500" dirty="0"/>
              <a:t> </a:t>
            </a:r>
            <a:r>
              <a:rPr lang="en-US" sz="1500" dirty="0" err="1"/>
              <a:t>thấy</a:t>
            </a:r>
            <a:r>
              <a:rPr lang="en-US" sz="1500" dirty="0"/>
              <a:t> </a:t>
            </a:r>
            <a:r>
              <a:rPr lang="en-US" sz="1500" dirty="0" err="1"/>
              <a:t>ảnh</a:t>
            </a:r>
            <a:r>
              <a:rPr lang="en-US" sz="1500" dirty="0"/>
              <a:t>, in </a:t>
            </a:r>
            <a:r>
              <a:rPr lang="en-US" sz="1500" dirty="0" err="1"/>
              <a:t>thông</a:t>
            </a:r>
            <a:r>
              <a:rPr lang="en-US" sz="1500" dirty="0"/>
              <a:t> tin </a:t>
            </a:r>
            <a:r>
              <a:rPr lang="en-US" sz="1500" dirty="0" err="1"/>
              <a:t>ảnh</a:t>
            </a:r>
            <a:r>
              <a:rPr lang="en-US" sz="1500" dirty="0"/>
              <a:t>(ID, </a:t>
            </a:r>
            <a:r>
              <a:rPr lang="en-US" sz="1500" dirty="0" err="1"/>
              <a:t>ngày</a:t>
            </a:r>
            <a:r>
              <a:rPr lang="en-US" sz="1500" dirty="0"/>
              <a:t>, </a:t>
            </a:r>
            <a:r>
              <a:rPr lang="en-US" sz="1500" dirty="0" err="1"/>
              <a:t>tên</a:t>
            </a:r>
            <a:r>
              <a:rPr lang="en-US" sz="1500" dirty="0"/>
              <a:t>)</a:t>
            </a:r>
          </a:p>
          <a:p>
            <a:pPr marL="285750" indent="-285750">
              <a:buFont typeface="Arial" panose="020B0604020202020204" pitchFamily="34" charset="0"/>
              <a:buChar char="•"/>
            </a:pPr>
            <a:r>
              <a:rPr lang="en-US" sz="1500" dirty="0" err="1"/>
              <a:t>Nếu</a:t>
            </a:r>
            <a:r>
              <a:rPr lang="en-US" sz="1500" dirty="0"/>
              <a:t> </a:t>
            </a:r>
            <a:r>
              <a:rPr lang="en-US" sz="1500" dirty="0" err="1"/>
              <a:t>không</a:t>
            </a:r>
            <a:r>
              <a:rPr lang="en-US" sz="1500" dirty="0"/>
              <a:t> </a:t>
            </a:r>
            <a:r>
              <a:rPr lang="en-US" sz="1500" dirty="0" err="1"/>
              <a:t>tìm</a:t>
            </a:r>
            <a:r>
              <a:rPr lang="en-US" sz="1500" dirty="0"/>
              <a:t> </a:t>
            </a:r>
            <a:r>
              <a:rPr lang="en-US" sz="1500" dirty="0" err="1"/>
              <a:t>thấy</a:t>
            </a:r>
            <a:r>
              <a:rPr lang="en-US" sz="1500" dirty="0"/>
              <a:t> </a:t>
            </a:r>
            <a:r>
              <a:rPr lang="en-US" sz="1500" dirty="0" err="1"/>
              <a:t>ảnh</a:t>
            </a:r>
            <a:r>
              <a:rPr lang="en-US" sz="1500" dirty="0"/>
              <a:t>, in </a:t>
            </a:r>
            <a:r>
              <a:rPr lang="en-US" sz="1500" dirty="0" err="1"/>
              <a:t>thông</a:t>
            </a:r>
            <a:r>
              <a:rPr lang="en-US" sz="1500" dirty="0"/>
              <a:t> </a:t>
            </a:r>
            <a:r>
              <a:rPr lang="en-US" sz="1500" dirty="0" err="1"/>
              <a:t>báo</a:t>
            </a:r>
            <a:r>
              <a:rPr lang="en-US" sz="1500" dirty="0"/>
              <a:t> </a:t>
            </a:r>
            <a:r>
              <a:rPr lang="en-US" sz="1500" dirty="0" err="1"/>
              <a:t>không</a:t>
            </a:r>
            <a:r>
              <a:rPr lang="en-US" sz="1500" dirty="0"/>
              <a:t> </a:t>
            </a:r>
            <a:r>
              <a:rPr lang="en-US" sz="1500" dirty="0" err="1"/>
              <a:t>tìm</a:t>
            </a:r>
            <a:r>
              <a:rPr lang="en-US" sz="1500" dirty="0"/>
              <a:t> </a:t>
            </a:r>
            <a:r>
              <a:rPr lang="en-US" sz="1500" dirty="0" err="1"/>
              <a:t>thấy</a:t>
            </a:r>
            <a:r>
              <a:rPr lang="en-US" sz="1500" dirty="0"/>
              <a:t> </a:t>
            </a:r>
          </a:p>
        </p:txBody>
      </p:sp>
      <p:sp>
        <p:nvSpPr>
          <p:cNvPr id="18" name="TextBox 17">
            <a:extLst>
              <a:ext uri="{FF2B5EF4-FFF2-40B4-BE49-F238E27FC236}">
                <a16:creationId xmlns:a16="http://schemas.microsoft.com/office/drawing/2014/main" id="{0222C22B-5216-FE6B-6E10-2960C375B2A5}"/>
              </a:ext>
            </a:extLst>
          </p:cNvPr>
          <p:cNvSpPr txBox="1"/>
          <p:nvPr/>
        </p:nvSpPr>
        <p:spPr>
          <a:xfrm>
            <a:off x="2870969" y="3156688"/>
            <a:ext cx="8270395" cy="338554"/>
          </a:xfrm>
          <a:prstGeom prst="rect">
            <a:avLst/>
          </a:prstGeom>
          <a:noFill/>
        </p:spPr>
        <p:txBody>
          <a:bodyPr wrap="square" rtlCol="0">
            <a:spAutoFit/>
          </a:bodyPr>
          <a:lstStyle/>
          <a:p>
            <a:r>
              <a:rPr lang="vi-VN" sz="1600" b="1" dirty="0"/>
              <a:t>+ </a:t>
            </a:r>
            <a:r>
              <a:rPr lang="en-US" sz="1600" b="1" dirty="0" err="1"/>
              <a:t>Độ</a:t>
            </a:r>
            <a:r>
              <a:rPr lang="en-US" sz="1600" b="1" dirty="0"/>
              <a:t> </a:t>
            </a:r>
            <a:r>
              <a:rPr lang="en-US" sz="1600" b="1" dirty="0" err="1"/>
              <a:t>phức</a:t>
            </a:r>
            <a:r>
              <a:rPr lang="en-US" sz="1600" b="1" dirty="0"/>
              <a:t> </a:t>
            </a:r>
            <a:r>
              <a:rPr lang="en-US" sz="1600" b="1" dirty="0" err="1"/>
              <a:t>tạp</a:t>
            </a:r>
            <a:r>
              <a:rPr lang="vi-VN" sz="1600" dirty="0"/>
              <a:t>:</a:t>
            </a:r>
            <a:r>
              <a:rPr lang="en-US" sz="1600" dirty="0"/>
              <a:t>  </a:t>
            </a:r>
            <a:r>
              <a:rPr lang="vi-VN" sz="1600" b="1" dirty="0"/>
              <a:t>O(</a:t>
            </a:r>
            <a:r>
              <a:rPr lang="en-US" sz="1600" b="1" dirty="0"/>
              <a:t>n</a:t>
            </a:r>
            <a:r>
              <a:rPr lang="vi-VN" sz="1600" b="1" dirty="0"/>
              <a:t>)</a:t>
            </a:r>
            <a:r>
              <a:rPr lang="vi-VN" sz="1600" dirty="0"/>
              <a:t> vì </a:t>
            </a:r>
            <a:r>
              <a:rPr lang="en-US" sz="1600" dirty="0" err="1"/>
              <a:t>cần</a:t>
            </a:r>
            <a:r>
              <a:rPr lang="en-US" sz="1600" dirty="0"/>
              <a:t> </a:t>
            </a:r>
            <a:r>
              <a:rPr lang="en-US" sz="1600" dirty="0" err="1"/>
              <a:t>duyệt</a:t>
            </a:r>
            <a:r>
              <a:rPr lang="en-US" sz="1600" dirty="0"/>
              <a:t> qua </a:t>
            </a:r>
            <a:r>
              <a:rPr lang="en-US" sz="1600" dirty="0" err="1"/>
              <a:t>toàn</a:t>
            </a:r>
            <a:r>
              <a:rPr lang="en-US" sz="1600" dirty="0"/>
              <a:t> </a:t>
            </a:r>
            <a:r>
              <a:rPr lang="en-US" sz="1600" dirty="0" err="1"/>
              <a:t>bộ</a:t>
            </a:r>
            <a:r>
              <a:rPr lang="en-US" sz="1600" dirty="0"/>
              <a:t> </a:t>
            </a:r>
            <a:r>
              <a:rPr lang="en-US" sz="1600" dirty="0" err="1"/>
              <a:t>danh</a:t>
            </a:r>
            <a:r>
              <a:rPr lang="en-US" sz="1600" dirty="0"/>
              <a:t> </a:t>
            </a:r>
            <a:r>
              <a:rPr lang="en-US" sz="1600" dirty="0" err="1"/>
              <a:t>sách</a:t>
            </a:r>
            <a:r>
              <a:rPr lang="en-US" sz="1600" dirty="0"/>
              <a:t> </a:t>
            </a:r>
          </a:p>
        </p:txBody>
      </p:sp>
      <p:sp>
        <p:nvSpPr>
          <p:cNvPr id="19" name="Freeform: Shape 18">
            <a:extLst>
              <a:ext uri="{FF2B5EF4-FFF2-40B4-BE49-F238E27FC236}">
                <a16:creationId xmlns:a16="http://schemas.microsoft.com/office/drawing/2014/main" id="{5DC3C09A-340D-A375-47EB-357C3CDA9BDE}"/>
              </a:ext>
            </a:extLst>
          </p:cNvPr>
          <p:cNvSpPr/>
          <p:nvPr/>
        </p:nvSpPr>
        <p:spPr>
          <a:xfrm>
            <a:off x="2071688" y="384524"/>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BEC2C62-E8FF-B112-AD67-94F7FDA4B098}"/>
              </a:ext>
            </a:extLst>
          </p:cNvPr>
          <p:cNvSpPr/>
          <p:nvPr/>
        </p:nvSpPr>
        <p:spPr>
          <a:xfrm>
            <a:off x="966281" y="2951330"/>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AA279E7A-021D-570E-1176-149FF664A332}"/>
              </a:ext>
            </a:extLst>
          </p:cNvPr>
          <p:cNvSpPr/>
          <p:nvPr/>
        </p:nvSpPr>
        <p:spPr>
          <a:xfrm>
            <a:off x="10948988" y="3405998"/>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F7FFA125-6179-9D54-B168-DD259A6C7FA0}"/>
              </a:ext>
            </a:extLst>
          </p:cNvPr>
          <p:cNvSpPr/>
          <p:nvPr/>
        </p:nvSpPr>
        <p:spPr>
          <a:xfrm>
            <a:off x="10606468" y="5529456"/>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304DED8E-360F-C9AD-AE3A-43017D399043}"/>
              </a:ext>
            </a:extLst>
          </p:cNvPr>
          <p:cNvSpPr/>
          <p:nvPr/>
        </p:nvSpPr>
        <p:spPr>
          <a:xfrm>
            <a:off x="1137476" y="4913781"/>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pic>
        <p:nvPicPr>
          <p:cNvPr id="3" name="Picture 2" descr="A screen shot of a computer code&#10;&#10;Description automatically generated">
            <a:extLst>
              <a:ext uri="{FF2B5EF4-FFF2-40B4-BE49-F238E27FC236}">
                <a16:creationId xmlns:a16="http://schemas.microsoft.com/office/drawing/2014/main" id="{B40FC6C7-7BAE-5CA6-2BDF-508A7D57CC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5039" y="3761667"/>
            <a:ext cx="8119357" cy="3035373"/>
          </a:xfrm>
          <a:prstGeom prst="rect">
            <a:avLst/>
          </a:prstGeom>
        </p:spPr>
      </p:pic>
    </p:spTree>
    <p:extLst>
      <p:ext uri="{BB962C8B-B14F-4D97-AF65-F5344CB8AC3E}">
        <p14:creationId xmlns:p14="http://schemas.microsoft.com/office/powerpoint/2010/main" val="2899223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fill="hold"/>
                                        <p:tgtEl>
                                          <p:spTgt spid="36"/>
                                        </p:tgtEl>
                                        <p:attrNameLst>
                                          <p:attrName>ppt_x</p:attrName>
                                        </p:attrNameLst>
                                      </p:cBhvr>
                                      <p:tavLst>
                                        <p:tav tm="0">
                                          <p:val>
                                            <p:strVal val="0-#ppt_w/2"/>
                                          </p:val>
                                        </p:tav>
                                        <p:tav tm="100000">
                                          <p:val>
                                            <p:strVal val="#ppt_x"/>
                                          </p:val>
                                        </p:tav>
                                      </p:tavLst>
                                    </p:anim>
                                    <p:anim calcmode="lin" valueType="num">
                                      <p:cBhvr additive="base">
                                        <p:cTn id="8" dur="1000" fill="hold"/>
                                        <p:tgtEl>
                                          <p:spTgt spid="36"/>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ppt_w</p:attrName>
                                        </p:attrNameLst>
                                      </p:cBhvr>
                                      <p:tavLst>
                                        <p:tav tm="0">
                                          <p:val>
                                            <p:fltVal val="0"/>
                                          </p:val>
                                        </p:tav>
                                        <p:tav tm="100000">
                                          <p:val>
                                            <p:strVal val="#ppt_w"/>
                                          </p:val>
                                        </p:tav>
                                      </p:tavLst>
                                    </p:anim>
                                    <p:anim calcmode="lin" valueType="num">
                                      <p:cBhvr>
                                        <p:cTn id="12" dur="500" fill="hold"/>
                                        <p:tgtEl>
                                          <p:spTgt spid="15"/>
                                        </p:tgtEl>
                                        <p:attrNameLst>
                                          <p:attrName>ppt_h</p:attrName>
                                        </p:attrNameLst>
                                      </p:cBhvr>
                                      <p:tavLst>
                                        <p:tav tm="0">
                                          <p:val>
                                            <p:fltVal val="0"/>
                                          </p:val>
                                        </p:tav>
                                        <p:tav tm="100000">
                                          <p:val>
                                            <p:strVal val="#ppt_h"/>
                                          </p:val>
                                        </p:tav>
                                      </p:tavLst>
                                    </p:anim>
                                    <p:animEffect transition="in" filter="fade">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wipe(down)">
                                      <p:cBhvr>
                                        <p:cTn id="18" dur="500"/>
                                        <p:tgtEl>
                                          <p:spTgt spid="27"/>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wipe(down)">
                                      <p:cBhvr>
                                        <p:cTn id="21" dur="500"/>
                                        <p:tgtEl>
                                          <p:spTgt spid="25"/>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500"/>
                                        <p:tgtEl>
                                          <p:spTgt spid="16"/>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5" grpId="0" animBg="1"/>
      <p:bldP spid="36" grpId="0"/>
      <p:bldP spid="16" grpId="0"/>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93F6DA-C210-7B66-AC69-2130DA44DDE0}"/>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0384E328-A652-6963-3D13-146FDBB6551A}"/>
              </a:ext>
            </a:extLst>
          </p:cNvPr>
          <p:cNvGrpSpPr/>
          <p:nvPr/>
        </p:nvGrpSpPr>
        <p:grpSpPr>
          <a:xfrm>
            <a:off x="662413" y="926045"/>
            <a:ext cx="10876997" cy="2689610"/>
            <a:chOff x="920128" y="5164314"/>
            <a:chExt cx="10876997" cy="2689610"/>
          </a:xfrm>
        </p:grpSpPr>
        <p:sp>
          <p:nvSpPr>
            <p:cNvPr id="9" name="Freeform: Shape 8">
              <a:extLst>
                <a:ext uri="{FF2B5EF4-FFF2-40B4-BE49-F238E27FC236}">
                  <a16:creationId xmlns:a16="http://schemas.microsoft.com/office/drawing/2014/main" id="{96B5E9ED-CB1A-3144-670F-0D4B86D39B77}"/>
                </a:ext>
              </a:extLst>
            </p:cNvPr>
            <p:cNvSpPr/>
            <p:nvPr/>
          </p:nvSpPr>
          <p:spPr>
            <a:xfrm>
              <a:off x="920128" y="6232894"/>
              <a:ext cx="2105025" cy="552450"/>
            </a:xfrm>
            <a:custGeom>
              <a:avLst/>
              <a:gdLst>
                <a:gd name="connsiteX0" fmla="*/ 14288 w 2105025"/>
                <a:gd name="connsiteY0" fmla="*/ 545782 h 552450"/>
                <a:gd name="connsiteX1" fmla="*/ 2013585 w 2105025"/>
                <a:gd name="connsiteY1" fmla="*/ 545782 h 552450"/>
                <a:gd name="connsiteX2" fmla="*/ 2097310 w 2105025"/>
                <a:gd name="connsiteY2" fmla="*/ 454438 h 552450"/>
                <a:gd name="connsiteX3" fmla="*/ 2097310 w 2105025"/>
                <a:gd name="connsiteY3" fmla="*/ 454438 h 552450"/>
                <a:gd name="connsiteX4" fmla="*/ 2097310 w 2105025"/>
                <a:gd name="connsiteY4" fmla="*/ 105633 h 552450"/>
                <a:gd name="connsiteX5" fmla="*/ 2097310 w 2105025"/>
                <a:gd name="connsiteY5" fmla="*/ 105633 h 552450"/>
                <a:gd name="connsiteX6" fmla="*/ 2013585 w 2105025"/>
                <a:gd name="connsiteY6" fmla="*/ 14288 h 552450"/>
                <a:gd name="connsiteX7" fmla="*/ 14288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14288" y="545782"/>
                  </a:moveTo>
                  <a:lnTo>
                    <a:pt x="2013585" y="545782"/>
                  </a:lnTo>
                  <a:cubicBezTo>
                    <a:pt x="2059781" y="545782"/>
                    <a:pt x="2097310" y="504920"/>
                    <a:pt x="2097310" y="454438"/>
                  </a:cubicBezTo>
                  <a:lnTo>
                    <a:pt x="2097310" y="454438"/>
                  </a:lnTo>
                  <a:lnTo>
                    <a:pt x="2097310" y="105633"/>
                  </a:lnTo>
                  <a:lnTo>
                    <a:pt x="2097310" y="105633"/>
                  </a:lnTo>
                  <a:cubicBezTo>
                    <a:pt x="2097310" y="55245"/>
                    <a:pt x="2059877" y="14288"/>
                    <a:pt x="2013585" y="14288"/>
                  </a:cubicBezTo>
                  <a:lnTo>
                    <a:pt x="14288" y="14288"/>
                  </a:lnTo>
                </a:path>
              </a:pathLst>
            </a:custGeom>
            <a:noFill/>
            <a:ln w="19050" cap="rnd">
              <a:solidFill>
                <a:srgbClr val="EFEFEF"/>
              </a:solidFill>
              <a:prstDash val="solid"/>
              <a:round/>
            </a:ln>
          </p:spPr>
          <p:txBody>
            <a:bodyPr rtlCol="0" anchor="ctr"/>
            <a:lstStyle/>
            <a:p>
              <a:endParaRPr lang="en-US"/>
            </a:p>
          </p:txBody>
        </p:sp>
        <p:sp>
          <p:nvSpPr>
            <p:cNvPr id="34" name="TextBox 33">
              <a:extLst>
                <a:ext uri="{FF2B5EF4-FFF2-40B4-BE49-F238E27FC236}">
                  <a16:creationId xmlns:a16="http://schemas.microsoft.com/office/drawing/2014/main" id="{EC3683B2-3801-2020-CA52-4E2C9EA8F355}"/>
                </a:ext>
              </a:extLst>
            </p:cNvPr>
            <p:cNvSpPr txBox="1"/>
            <p:nvPr/>
          </p:nvSpPr>
          <p:spPr>
            <a:xfrm>
              <a:off x="1069742" y="6232894"/>
              <a:ext cx="1955411" cy="584775"/>
            </a:xfrm>
            <a:prstGeom prst="rect">
              <a:avLst/>
            </a:prstGeom>
            <a:noFill/>
          </p:spPr>
          <p:txBody>
            <a:bodyPr wrap="square" rtlCol="0">
              <a:spAutoFit/>
            </a:bodyPr>
            <a:lstStyle/>
            <a:p>
              <a:r>
                <a:rPr lang="en-US" sz="1600" b="1" i="1" dirty="0" err="1">
                  <a:solidFill>
                    <a:schemeClr val="accent2"/>
                  </a:solidFill>
                </a:rPr>
                <a:t>Hiển</a:t>
              </a:r>
              <a:r>
                <a:rPr lang="en-US" sz="1600" b="1" i="1" dirty="0">
                  <a:solidFill>
                    <a:schemeClr val="accent2"/>
                  </a:solidFill>
                </a:rPr>
                <a:t> </a:t>
              </a:r>
              <a:r>
                <a:rPr lang="en-US" sz="1600" b="1" i="1" dirty="0" err="1">
                  <a:solidFill>
                    <a:schemeClr val="accent2"/>
                  </a:solidFill>
                </a:rPr>
                <a:t>thị</a:t>
              </a:r>
              <a:r>
                <a:rPr lang="en-US" sz="1600" b="1" i="1" dirty="0">
                  <a:solidFill>
                    <a:schemeClr val="accent2"/>
                  </a:solidFill>
                </a:rPr>
                <a:t> </a:t>
              </a:r>
              <a:r>
                <a:rPr lang="en-US" sz="1600" b="1" i="1" dirty="0" err="1">
                  <a:solidFill>
                    <a:schemeClr val="accent2"/>
                  </a:solidFill>
                </a:rPr>
                <a:t>tất</a:t>
              </a:r>
              <a:r>
                <a:rPr lang="en-US" sz="1600" b="1" i="1" dirty="0">
                  <a:solidFill>
                    <a:schemeClr val="accent2"/>
                  </a:solidFill>
                </a:rPr>
                <a:t> </a:t>
              </a:r>
              <a:r>
                <a:rPr lang="en-US" sz="1600" b="1" i="1" dirty="0" err="1">
                  <a:solidFill>
                    <a:schemeClr val="accent2"/>
                  </a:solidFill>
                </a:rPr>
                <a:t>cả</a:t>
              </a:r>
              <a:r>
                <a:rPr lang="en-US" sz="1600" b="1" i="1" dirty="0">
                  <a:solidFill>
                    <a:schemeClr val="accent2"/>
                  </a:solidFill>
                </a:rPr>
                <a:t> </a:t>
              </a:r>
              <a:r>
                <a:rPr lang="en-US" sz="1600" b="1" i="1" dirty="0" err="1">
                  <a:solidFill>
                    <a:schemeClr val="accent2"/>
                  </a:solidFill>
                </a:rPr>
                <a:t>ảnh</a:t>
              </a:r>
              <a:r>
                <a:rPr lang="en-US" sz="1600" b="1" i="1" dirty="0">
                  <a:solidFill>
                    <a:schemeClr val="accent2"/>
                  </a:solidFill>
                </a:rPr>
                <a:t> (</a:t>
              </a:r>
              <a:r>
                <a:rPr lang="en-US" sz="1400" b="1" i="1" dirty="0" err="1">
                  <a:solidFill>
                    <a:schemeClr val="accent2"/>
                  </a:solidFill>
                </a:rPr>
                <a:t>displayPhotos</a:t>
              </a:r>
              <a:r>
                <a:rPr lang="en-US" sz="1400" b="1" i="1" dirty="0">
                  <a:solidFill>
                    <a:schemeClr val="accent2"/>
                  </a:solidFill>
                </a:rPr>
                <a:t>)</a:t>
              </a:r>
              <a:endParaRPr lang="en-US" sz="1600" b="1" i="1" dirty="0">
                <a:solidFill>
                  <a:schemeClr val="accent2"/>
                </a:solidFill>
              </a:endParaRPr>
            </a:p>
          </p:txBody>
        </p:sp>
        <p:grpSp>
          <p:nvGrpSpPr>
            <p:cNvPr id="21" name="Group 20">
              <a:extLst>
                <a:ext uri="{FF2B5EF4-FFF2-40B4-BE49-F238E27FC236}">
                  <a16:creationId xmlns:a16="http://schemas.microsoft.com/office/drawing/2014/main" id="{167B13FA-F2DA-148E-BDDA-D1F5BAA77708}"/>
                </a:ext>
              </a:extLst>
            </p:cNvPr>
            <p:cNvGrpSpPr/>
            <p:nvPr/>
          </p:nvGrpSpPr>
          <p:grpSpPr>
            <a:xfrm>
              <a:off x="3025153" y="5164314"/>
              <a:ext cx="8771972" cy="2689610"/>
              <a:chOff x="3025153" y="5164314"/>
              <a:chExt cx="8771972" cy="2689610"/>
            </a:xfrm>
          </p:grpSpPr>
          <p:sp>
            <p:nvSpPr>
              <p:cNvPr id="6" name="Freeform: Shape 5">
                <a:extLst>
                  <a:ext uri="{FF2B5EF4-FFF2-40B4-BE49-F238E27FC236}">
                    <a16:creationId xmlns:a16="http://schemas.microsoft.com/office/drawing/2014/main" id="{63E87EF4-6AC9-9FDD-FF8E-C8974EC1B846}"/>
                  </a:ext>
                </a:extLst>
              </p:cNvPr>
              <p:cNvSpPr/>
              <p:nvPr/>
            </p:nvSpPr>
            <p:spPr>
              <a:xfrm>
                <a:off x="3026746" y="5844039"/>
                <a:ext cx="8770379" cy="1345560"/>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35" name="TextBox 34">
                <a:extLst>
                  <a:ext uri="{FF2B5EF4-FFF2-40B4-BE49-F238E27FC236}">
                    <a16:creationId xmlns:a16="http://schemas.microsoft.com/office/drawing/2014/main" id="{EE884849-0070-027A-3750-9CF76792AB86}"/>
                  </a:ext>
                </a:extLst>
              </p:cNvPr>
              <p:cNvSpPr txBox="1"/>
              <p:nvPr/>
            </p:nvSpPr>
            <p:spPr>
              <a:xfrm>
                <a:off x="3168935" y="5270013"/>
                <a:ext cx="8266368" cy="338554"/>
              </a:xfrm>
              <a:prstGeom prst="rect">
                <a:avLst/>
              </a:prstGeom>
              <a:noFill/>
            </p:spPr>
            <p:txBody>
              <a:bodyPr wrap="square" rtlCol="0">
                <a:spAutoFit/>
              </a:bodyPr>
              <a:lstStyle/>
              <a:p>
                <a:r>
                  <a:rPr lang="vi-VN"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Mô</a:t>
                </a:r>
                <a:r>
                  <a:rPr lang="en-US"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tả</a:t>
                </a:r>
                <a:r>
                  <a:rPr lang="vi-VN" sz="1600" dirty="0">
                    <a:latin typeface="Calibri" panose="020F0502020204030204" pitchFamily="34" charset="0"/>
                    <a:ea typeface="Calibri" panose="020F0502020204030204" pitchFamily="34" charset="0"/>
                    <a:cs typeface="Times New Roman" panose="02020603050405020304" pitchFamily="18" charset="0"/>
                  </a:rPr>
                  <a:t>:</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Duyệt</a:t>
                </a:r>
                <a:r>
                  <a:rPr lang="en-US" sz="1600" dirty="0">
                    <a:latin typeface="Calibri" panose="020F0502020204030204" pitchFamily="34" charset="0"/>
                    <a:ea typeface="Calibri" panose="020F0502020204030204" pitchFamily="34" charset="0"/>
                    <a:cs typeface="Times New Roman" panose="02020603050405020304" pitchFamily="18" charset="0"/>
                  </a:rPr>
                  <a:t> qua </a:t>
                </a:r>
                <a:r>
                  <a:rPr lang="en-US" sz="1600" dirty="0" err="1">
                    <a:latin typeface="Calibri" panose="020F0502020204030204" pitchFamily="34" charset="0"/>
                    <a:ea typeface="Calibri" panose="020F0502020204030204" pitchFamily="34" charset="0"/>
                    <a:cs typeface="Times New Roman" panose="02020603050405020304" pitchFamily="18" charset="0"/>
                  </a:rPr>
                  <a:t>tất</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cả</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các</a:t>
                </a:r>
                <a:r>
                  <a:rPr lang="en-US" sz="1600" dirty="0">
                    <a:latin typeface="Calibri" panose="020F0502020204030204" pitchFamily="34" charset="0"/>
                    <a:ea typeface="Calibri" panose="020F0502020204030204" pitchFamily="34" charset="0"/>
                    <a:cs typeface="Times New Roman" panose="02020603050405020304" pitchFamily="18" charset="0"/>
                  </a:rPr>
                  <a:t> node </a:t>
                </a:r>
                <a:r>
                  <a:rPr lang="en-US" sz="1600" dirty="0" err="1">
                    <a:latin typeface="Calibri" panose="020F0502020204030204" pitchFamily="34" charset="0"/>
                    <a:ea typeface="Calibri" panose="020F0502020204030204" pitchFamily="34" charset="0"/>
                    <a:cs typeface="Times New Roman" panose="02020603050405020304" pitchFamily="18" charset="0"/>
                  </a:rPr>
                  <a:t>trong</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danh</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sách</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và</a:t>
                </a:r>
                <a:r>
                  <a:rPr lang="en-US" sz="1600" dirty="0">
                    <a:latin typeface="Calibri" panose="020F0502020204030204" pitchFamily="34" charset="0"/>
                    <a:ea typeface="Calibri" panose="020F0502020204030204" pitchFamily="34" charset="0"/>
                    <a:cs typeface="Times New Roman" panose="02020603050405020304" pitchFamily="18" charset="0"/>
                  </a:rPr>
                  <a:t> in </a:t>
                </a:r>
                <a:r>
                  <a:rPr lang="en-US" sz="1600" dirty="0" err="1">
                    <a:latin typeface="Calibri" panose="020F0502020204030204" pitchFamily="34" charset="0"/>
                    <a:ea typeface="Calibri" panose="020F0502020204030204" pitchFamily="34" charset="0"/>
                    <a:cs typeface="Times New Roman" panose="02020603050405020304" pitchFamily="18" charset="0"/>
                  </a:rPr>
                  <a:t>ra</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thông</a:t>
                </a:r>
                <a:r>
                  <a:rPr lang="en-US" sz="1600" dirty="0">
                    <a:latin typeface="Calibri" panose="020F0502020204030204" pitchFamily="34" charset="0"/>
                    <a:ea typeface="Calibri" panose="020F0502020204030204" pitchFamily="34" charset="0"/>
                    <a:cs typeface="Times New Roman" panose="02020603050405020304" pitchFamily="18" charset="0"/>
                  </a:rPr>
                  <a:t> tin </a:t>
                </a:r>
                <a:r>
                  <a:rPr lang="en-US" sz="1600" dirty="0" err="1">
                    <a:latin typeface="Calibri" panose="020F0502020204030204" pitchFamily="34" charset="0"/>
                    <a:ea typeface="Calibri" panose="020F0502020204030204" pitchFamily="34" charset="0"/>
                    <a:cs typeface="Times New Roman" panose="02020603050405020304" pitchFamily="18" charset="0"/>
                  </a:rPr>
                  <a:t>của</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từng</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bức</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ảnh</a:t>
                </a:r>
                <a:r>
                  <a:rPr lang="en-US" sz="1600" dirty="0">
                    <a:latin typeface="Calibri" panose="020F0502020204030204" pitchFamily="34" charset="0"/>
                    <a:ea typeface="Calibri" panose="020F0502020204030204" pitchFamily="34" charset="0"/>
                    <a:cs typeface="Times New Roman" panose="02020603050405020304" pitchFamily="18" charset="0"/>
                  </a:rPr>
                  <a:t> </a:t>
                </a:r>
                <a:endParaRPr lang="en-US" sz="1600" i="1" dirty="0">
                  <a:solidFill>
                    <a:schemeClr val="accent1"/>
                  </a:solidFill>
                </a:endParaRPr>
              </a:p>
            </p:txBody>
          </p:sp>
          <p:sp>
            <p:nvSpPr>
              <p:cNvPr id="13" name="Freeform: Shape 12">
                <a:extLst>
                  <a:ext uri="{FF2B5EF4-FFF2-40B4-BE49-F238E27FC236}">
                    <a16:creationId xmlns:a16="http://schemas.microsoft.com/office/drawing/2014/main" id="{F7CB18F8-5F69-656A-2653-63665E9A5A8F}"/>
                  </a:ext>
                </a:extLst>
              </p:cNvPr>
              <p:cNvSpPr/>
              <p:nvPr/>
            </p:nvSpPr>
            <p:spPr>
              <a:xfrm>
                <a:off x="3025154" y="5164314"/>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14" name="Freeform: Shape 13">
                <a:extLst>
                  <a:ext uri="{FF2B5EF4-FFF2-40B4-BE49-F238E27FC236}">
                    <a16:creationId xmlns:a16="http://schemas.microsoft.com/office/drawing/2014/main" id="{B612659B-C010-A4DA-5268-C2A405847158}"/>
                  </a:ext>
                </a:extLst>
              </p:cNvPr>
              <p:cNvSpPr/>
              <p:nvPr/>
            </p:nvSpPr>
            <p:spPr>
              <a:xfrm>
                <a:off x="3025153" y="7256113"/>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grpSp>
      </p:grpSp>
      <p:sp>
        <p:nvSpPr>
          <p:cNvPr id="15" name="Freeform: Shape 14">
            <a:extLst>
              <a:ext uri="{FF2B5EF4-FFF2-40B4-BE49-F238E27FC236}">
                <a16:creationId xmlns:a16="http://schemas.microsoft.com/office/drawing/2014/main" id="{280670A4-5583-DBB2-1C14-09D143A9BF42}"/>
              </a:ext>
            </a:extLst>
          </p:cNvPr>
          <p:cNvSpPr/>
          <p:nvPr/>
        </p:nvSpPr>
        <p:spPr>
          <a:xfrm>
            <a:off x="9844469" y="612838"/>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4722F257-8D7D-EF2B-B4E7-369F1780B647}"/>
              </a:ext>
            </a:extLst>
          </p:cNvPr>
          <p:cNvSpPr/>
          <p:nvPr/>
        </p:nvSpPr>
        <p:spPr>
          <a:xfrm>
            <a:off x="422539" y="2070825"/>
            <a:ext cx="400050" cy="400050"/>
          </a:xfrm>
          <a:custGeom>
            <a:avLst/>
            <a:gdLst>
              <a:gd name="connsiteX0" fmla="*/ 394430 w 400050"/>
              <a:gd name="connsiteY0" fmla="*/ 200787 h 400050"/>
              <a:gd name="connsiteX1" fmla="*/ 200787 w 400050"/>
              <a:gd name="connsiteY1" fmla="*/ 394430 h 400050"/>
              <a:gd name="connsiteX2" fmla="*/ 7144 w 400050"/>
              <a:gd name="connsiteY2" fmla="*/ 200787 h 400050"/>
              <a:gd name="connsiteX3" fmla="*/ 200787 w 400050"/>
              <a:gd name="connsiteY3" fmla="*/ 7143 h 400050"/>
              <a:gd name="connsiteX4" fmla="*/ 394430 w 400050"/>
              <a:gd name="connsiteY4" fmla="*/ 200787 h 4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400050">
                <a:moveTo>
                  <a:pt x="394430" y="200787"/>
                </a:moveTo>
                <a:cubicBezTo>
                  <a:pt x="394430" y="307733"/>
                  <a:pt x="307733" y="394430"/>
                  <a:pt x="200787" y="394430"/>
                </a:cubicBezTo>
                <a:cubicBezTo>
                  <a:pt x="93841" y="394430"/>
                  <a:pt x="7144" y="307733"/>
                  <a:pt x="7144" y="200787"/>
                </a:cubicBezTo>
                <a:cubicBezTo>
                  <a:pt x="7144" y="93840"/>
                  <a:pt x="93841" y="7143"/>
                  <a:pt x="200787" y="7143"/>
                </a:cubicBezTo>
                <a:cubicBezTo>
                  <a:pt x="307733" y="7143"/>
                  <a:pt x="394430" y="93840"/>
                  <a:pt x="394430" y="200787"/>
                </a:cubicBezTo>
                <a:close/>
              </a:path>
            </a:pathLst>
          </a:custGeom>
          <a:solidFill>
            <a:srgbClr val="0A1931"/>
          </a:solidFill>
          <a:ln w="9525" cap="flat">
            <a:noFill/>
            <a:prstDash val="solid"/>
            <a:miter/>
          </a:ln>
        </p:spPr>
        <p:txBody>
          <a:bodyPr rtlCol="0" anchor="ctr"/>
          <a:lstStyle/>
          <a:p>
            <a:endParaRPr lang="en-US"/>
          </a:p>
        </p:txBody>
      </p:sp>
      <p:sp>
        <p:nvSpPr>
          <p:cNvPr id="36" name="TextBox 35">
            <a:extLst>
              <a:ext uri="{FF2B5EF4-FFF2-40B4-BE49-F238E27FC236}">
                <a16:creationId xmlns:a16="http://schemas.microsoft.com/office/drawing/2014/main" id="{14A81AFA-0ADA-5425-FC17-1B3B6C482C97}"/>
              </a:ext>
            </a:extLst>
          </p:cNvPr>
          <p:cNvSpPr txBox="1"/>
          <p:nvPr/>
        </p:nvSpPr>
        <p:spPr>
          <a:xfrm>
            <a:off x="2870969" y="124615"/>
            <a:ext cx="7473428" cy="707886"/>
          </a:xfrm>
          <a:prstGeom prst="rect">
            <a:avLst/>
          </a:prstGeom>
          <a:noFill/>
        </p:spPr>
        <p:txBody>
          <a:bodyPr wrap="square" rtlCol="0">
            <a:spAutoFit/>
          </a:bodyPr>
          <a:lstStyle/>
          <a:p>
            <a:r>
              <a:rPr lang="en-US" sz="4000" b="1" dirty="0" err="1">
                <a:solidFill>
                  <a:schemeClr val="accent2"/>
                </a:solidFill>
              </a:rPr>
              <a:t>Giải</a:t>
            </a:r>
            <a:r>
              <a:rPr lang="en-US" sz="4000" b="1" dirty="0">
                <a:solidFill>
                  <a:schemeClr val="accent2"/>
                </a:solidFill>
              </a:rPr>
              <a:t> </a:t>
            </a:r>
            <a:r>
              <a:rPr lang="en-US" sz="4000" b="1" dirty="0" err="1"/>
              <a:t>thuật</a:t>
            </a:r>
            <a:r>
              <a:rPr lang="en-US" sz="4000" b="1" dirty="0"/>
              <a:t> </a:t>
            </a:r>
            <a:r>
              <a:rPr lang="en-US" sz="4000" b="1" dirty="0" err="1">
                <a:solidFill>
                  <a:schemeClr val="accent2"/>
                </a:solidFill>
              </a:rPr>
              <a:t>và</a:t>
            </a:r>
            <a:r>
              <a:rPr lang="en-US" sz="4000" b="1" dirty="0">
                <a:solidFill>
                  <a:schemeClr val="accent2"/>
                </a:solidFill>
              </a:rPr>
              <a:t> </a:t>
            </a:r>
            <a:r>
              <a:rPr lang="en-US" sz="4000" b="1" dirty="0" err="1"/>
              <a:t>phương</a:t>
            </a:r>
            <a:r>
              <a:rPr lang="en-US" sz="4000" b="1" dirty="0">
                <a:solidFill>
                  <a:schemeClr val="accent2"/>
                </a:solidFill>
              </a:rPr>
              <a:t> </a:t>
            </a:r>
            <a:r>
              <a:rPr lang="en-US" sz="4000" b="1" dirty="0" err="1">
                <a:solidFill>
                  <a:schemeClr val="accent2"/>
                </a:solidFill>
              </a:rPr>
              <a:t>thức</a:t>
            </a:r>
            <a:r>
              <a:rPr lang="en-US" sz="4000" b="1" dirty="0">
                <a:solidFill>
                  <a:schemeClr val="accent2"/>
                </a:solidFill>
              </a:rPr>
              <a:t> </a:t>
            </a:r>
            <a:endParaRPr lang="en-US" sz="4000" b="1" dirty="0"/>
          </a:p>
        </p:txBody>
      </p:sp>
      <p:sp>
        <p:nvSpPr>
          <p:cNvPr id="16" name="TextBox 15">
            <a:extLst>
              <a:ext uri="{FF2B5EF4-FFF2-40B4-BE49-F238E27FC236}">
                <a16:creationId xmlns:a16="http://schemas.microsoft.com/office/drawing/2014/main" id="{5FC53CA2-5B34-D45D-0980-44E423ADD64E}"/>
              </a:ext>
            </a:extLst>
          </p:cNvPr>
          <p:cNvSpPr txBox="1"/>
          <p:nvPr/>
        </p:nvSpPr>
        <p:spPr>
          <a:xfrm>
            <a:off x="2911220" y="1977544"/>
            <a:ext cx="8933730" cy="569387"/>
          </a:xfrm>
          <a:prstGeom prst="rect">
            <a:avLst/>
          </a:prstGeom>
          <a:noFill/>
        </p:spPr>
        <p:txBody>
          <a:bodyPr wrap="square" rtlCol="0">
            <a:spAutoFit/>
          </a:bodyPr>
          <a:lstStyle/>
          <a:p>
            <a:r>
              <a:rPr lang="vi-VN" sz="1600" b="1" dirty="0"/>
              <a:t>+ </a:t>
            </a:r>
            <a:r>
              <a:rPr lang="en-US" sz="1600" b="1" dirty="0" err="1"/>
              <a:t>Cách</a:t>
            </a:r>
            <a:r>
              <a:rPr lang="en-US" sz="1600" b="1" dirty="0"/>
              <a:t> </a:t>
            </a:r>
            <a:r>
              <a:rPr lang="en-US" sz="1600" b="1" dirty="0" err="1"/>
              <a:t>thực</a:t>
            </a:r>
            <a:r>
              <a:rPr lang="en-US" sz="1600" b="1" dirty="0"/>
              <a:t> </a:t>
            </a:r>
            <a:r>
              <a:rPr lang="en-US" sz="1600" b="1" dirty="0" err="1"/>
              <a:t>hiện</a:t>
            </a:r>
            <a:r>
              <a:rPr lang="vi-VN" sz="1600" dirty="0"/>
              <a:t>:</a:t>
            </a:r>
            <a:r>
              <a:rPr lang="en-US" sz="1600" dirty="0"/>
              <a:t> </a:t>
            </a:r>
          </a:p>
          <a:p>
            <a:pPr marL="285750" indent="-285750">
              <a:buFont typeface="Arial" panose="020B0604020202020204" pitchFamily="34" charset="0"/>
              <a:buChar char="•"/>
            </a:pPr>
            <a:r>
              <a:rPr lang="en-US" sz="1500" dirty="0" err="1"/>
              <a:t>Duyệt</a:t>
            </a:r>
            <a:r>
              <a:rPr lang="en-US" sz="1500" dirty="0"/>
              <a:t> qua </a:t>
            </a:r>
            <a:r>
              <a:rPr lang="en-US" sz="1500" dirty="0" err="1"/>
              <a:t>danh</a:t>
            </a:r>
            <a:r>
              <a:rPr lang="en-US" sz="1500" dirty="0"/>
              <a:t> </a:t>
            </a:r>
            <a:r>
              <a:rPr lang="en-US" sz="1500" dirty="0" err="1"/>
              <a:t>sách</a:t>
            </a:r>
            <a:r>
              <a:rPr lang="en-US" sz="1500" dirty="0"/>
              <a:t> </a:t>
            </a:r>
            <a:r>
              <a:rPr lang="en-US" sz="1500" dirty="0" err="1"/>
              <a:t>từ</a:t>
            </a:r>
            <a:r>
              <a:rPr lang="en-US" sz="1500" dirty="0"/>
              <a:t> </a:t>
            </a:r>
            <a:r>
              <a:rPr lang="en-US" sz="1500" dirty="0" err="1"/>
              <a:t>đầu</a:t>
            </a:r>
            <a:r>
              <a:rPr lang="en-US" sz="1500" dirty="0"/>
              <a:t> </a:t>
            </a:r>
            <a:r>
              <a:rPr lang="en-US" sz="1500" dirty="0" err="1"/>
              <a:t>đến</a:t>
            </a:r>
            <a:r>
              <a:rPr lang="en-US" sz="1500" dirty="0"/>
              <a:t> </a:t>
            </a:r>
            <a:r>
              <a:rPr lang="en-US" sz="1500" dirty="0" err="1"/>
              <a:t>cuối</a:t>
            </a:r>
            <a:r>
              <a:rPr lang="en-US" sz="1500" dirty="0"/>
              <a:t> </a:t>
            </a:r>
            <a:r>
              <a:rPr lang="en-US" sz="1500" dirty="0" err="1"/>
              <a:t>và</a:t>
            </a:r>
            <a:r>
              <a:rPr lang="en-US" sz="1500" dirty="0"/>
              <a:t> in </a:t>
            </a:r>
            <a:r>
              <a:rPr lang="en-US" sz="1500" dirty="0" err="1"/>
              <a:t>các</a:t>
            </a:r>
            <a:r>
              <a:rPr lang="en-US" sz="1500" dirty="0"/>
              <a:t> </a:t>
            </a:r>
            <a:r>
              <a:rPr lang="en-US" sz="1500" dirty="0" err="1"/>
              <a:t>trường</a:t>
            </a:r>
            <a:r>
              <a:rPr lang="en-US" sz="1500" dirty="0"/>
              <a:t> </a:t>
            </a:r>
            <a:r>
              <a:rPr lang="en-US" sz="1500" dirty="0" err="1"/>
              <a:t>của</a:t>
            </a:r>
            <a:r>
              <a:rPr lang="en-US" sz="1500" dirty="0"/>
              <a:t> </a:t>
            </a:r>
            <a:r>
              <a:rPr lang="en-US" sz="1500" dirty="0" err="1"/>
              <a:t>từng</a:t>
            </a:r>
            <a:r>
              <a:rPr lang="en-US" sz="1500" dirty="0"/>
              <a:t> </a:t>
            </a:r>
            <a:r>
              <a:rPr lang="en-US" sz="1500" dirty="0" err="1"/>
              <a:t>ảnh</a:t>
            </a:r>
            <a:r>
              <a:rPr lang="en-US" sz="1500" dirty="0"/>
              <a:t>(ID, </a:t>
            </a:r>
            <a:r>
              <a:rPr lang="en-US" sz="1500" dirty="0" err="1"/>
              <a:t>ngày</a:t>
            </a:r>
            <a:r>
              <a:rPr lang="en-US" sz="1500" dirty="0"/>
              <a:t>, </a:t>
            </a:r>
            <a:r>
              <a:rPr lang="en-US" sz="1500" dirty="0" err="1"/>
              <a:t>tên</a:t>
            </a:r>
            <a:r>
              <a:rPr lang="en-US" sz="1500" dirty="0"/>
              <a:t>)</a:t>
            </a:r>
          </a:p>
        </p:txBody>
      </p:sp>
      <p:sp>
        <p:nvSpPr>
          <p:cNvPr id="18" name="TextBox 17">
            <a:extLst>
              <a:ext uri="{FF2B5EF4-FFF2-40B4-BE49-F238E27FC236}">
                <a16:creationId xmlns:a16="http://schemas.microsoft.com/office/drawing/2014/main" id="{ABA9881C-09F6-5F55-D846-9BA5F87614F1}"/>
              </a:ext>
            </a:extLst>
          </p:cNvPr>
          <p:cNvSpPr txBox="1"/>
          <p:nvPr/>
        </p:nvSpPr>
        <p:spPr>
          <a:xfrm>
            <a:off x="2870969" y="3156688"/>
            <a:ext cx="8270395" cy="338554"/>
          </a:xfrm>
          <a:prstGeom prst="rect">
            <a:avLst/>
          </a:prstGeom>
          <a:noFill/>
        </p:spPr>
        <p:txBody>
          <a:bodyPr wrap="square" rtlCol="0">
            <a:spAutoFit/>
          </a:bodyPr>
          <a:lstStyle/>
          <a:p>
            <a:r>
              <a:rPr lang="vi-VN" sz="1600" b="1" dirty="0"/>
              <a:t>+ </a:t>
            </a:r>
            <a:r>
              <a:rPr lang="en-US" sz="1600" b="1" dirty="0" err="1"/>
              <a:t>Độ</a:t>
            </a:r>
            <a:r>
              <a:rPr lang="en-US" sz="1600" b="1" dirty="0"/>
              <a:t> </a:t>
            </a:r>
            <a:r>
              <a:rPr lang="en-US" sz="1600" b="1" dirty="0" err="1"/>
              <a:t>phức</a:t>
            </a:r>
            <a:r>
              <a:rPr lang="en-US" sz="1600" b="1" dirty="0"/>
              <a:t> </a:t>
            </a:r>
            <a:r>
              <a:rPr lang="en-US" sz="1600" b="1" dirty="0" err="1"/>
              <a:t>tạp</a:t>
            </a:r>
            <a:r>
              <a:rPr lang="vi-VN" sz="1600" dirty="0"/>
              <a:t>:</a:t>
            </a:r>
            <a:r>
              <a:rPr lang="en-US" sz="1600" dirty="0"/>
              <a:t>  </a:t>
            </a:r>
            <a:r>
              <a:rPr lang="vi-VN" sz="1600" b="1" dirty="0"/>
              <a:t>O(1)</a:t>
            </a:r>
            <a:r>
              <a:rPr lang="vi-VN" sz="1600" dirty="0"/>
              <a:t> vì việc thêm </a:t>
            </a:r>
            <a:r>
              <a:rPr lang="vi-VN" sz="1600" dirty="0" err="1"/>
              <a:t>node</a:t>
            </a:r>
            <a:r>
              <a:rPr lang="vi-VN" sz="1600" dirty="0"/>
              <a:t> vào đầu danh sách chỉ mất thời gian không đổi</a:t>
            </a:r>
            <a:endParaRPr lang="en-US" sz="1600" dirty="0"/>
          </a:p>
        </p:txBody>
      </p:sp>
      <p:sp>
        <p:nvSpPr>
          <p:cNvPr id="19" name="Freeform: Shape 18">
            <a:extLst>
              <a:ext uri="{FF2B5EF4-FFF2-40B4-BE49-F238E27FC236}">
                <a16:creationId xmlns:a16="http://schemas.microsoft.com/office/drawing/2014/main" id="{5DCA3B79-4EBF-8193-B544-946EC68AD429}"/>
              </a:ext>
            </a:extLst>
          </p:cNvPr>
          <p:cNvSpPr/>
          <p:nvPr/>
        </p:nvSpPr>
        <p:spPr>
          <a:xfrm>
            <a:off x="2071688" y="384524"/>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01755CFA-5D2B-9058-7985-133E652D8630}"/>
              </a:ext>
            </a:extLst>
          </p:cNvPr>
          <p:cNvSpPr/>
          <p:nvPr/>
        </p:nvSpPr>
        <p:spPr>
          <a:xfrm>
            <a:off x="966281" y="2951330"/>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43B04E8A-56FF-ADB0-9C3D-2BE58424B7F5}"/>
              </a:ext>
            </a:extLst>
          </p:cNvPr>
          <p:cNvSpPr/>
          <p:nvPr/>
        </p:nvSpPr>
        <p:spPr>
          <a:xfrm>
            <a:off x="10948988" y="3405998"/>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BAEFAD7-9151-2A00-475D-AAFE231851A6}"/>
              </a:ext>
            </a:extLst>
          </p:cNvPr>
          <p:cNvSpPr/>
          <p:nvPr/>
        </p:nvSpPr>
        <p:spPr>
          <a:xfrm>
            <a:off x="9958769" y="5230752"/>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C116443E-A719-53B7-3668-350428F6AC69}"/>
              </a:ext>
            </a:extLst>
          </p:cNvPr>
          <p:cNvSpPr/>
          <p:nvPr/>
        </p:nvSpPr>
        <p:spPr>
          <a:xfrm>
            <a:off x="812027" y="5252229"/>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pic>
        <p:nvPicPr>
          <p:cNvPr id="3" name="Picture 2" descr="A computer code with red and blue text&#10;&#10;Description automatically generated">
            <a:extLst>
              <a:ext uri="{FF2B5EF4-FFF2-40B4-BE49-F238E27FC236}">
                <a16:creationId xmlns:a16="http://schemas.microsoft.com/office/drawing/2014/main" id="{ED57B56A-8A12-3353-8CDF-E2292DFC11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9696" y="3692369"/>
            <a:ext cx="7583424" cy="3119721"/>
          </a:xfrm>
          <a:prstGeom prst="rect">
            <a:avLst/>
          </a:prstGeom>
        </p:spPr>
      </p:pic>
    </p:spTree>
    <p:extLst>
      <p:ext uri="{BB962C8B-B14F-4D97-AF65-F5344CB8AC3E}">
        <p14:creationId xmlns:p14="http://schemas.microsoft.com/office/powerpoint/2010/main" val="1570824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fill="hold"/>
                                        <p:tgtEl>
                                          <p:spTgt spid="36"/>
                                        </p:tgtEl>
                                        <p:attrNameLst>
                                          <p:attrName>ppt_x</p:attrName>
                                        </p:attrNameLst>
                                      </p:cBhvr>
                                      <p:tavLst>
                                        <p:tav tm="0">
                                          <p:val>
                                            <p:strVal val="0-#ppt_w/2"/>
                                          </p:val>
                                        </p:tav>
                                        <p:tav tm="100000">
                                          <p:val>
                                            <p:strVal val="#ppt_x"/>
                                          </p:val>
                                        </p:tav>
                                      </p:tavLst>
                                    </p:anim>
                                    <p:anim calcmode="lin" valueType="num">
                                      <p:cBhvr additive="base">
                                        <p:cTn id="8" dur="1000" fill="hold"/>
                                        <p:tgtEl>
                                          <p:spTgt spid="36"/>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ppt_w</p:attrName>
                                        </p:attrNameLst>
                                      </p:cBhvr>
                                      <p:tavLst>
                                        <p:tav tm="0">
                                          <p:val>
                                            <p:fltVal val="0"/>
                                          </p:val>
                                        </p:tav>
                                        <p:tav tm="100000">
                                          <p:val>
                                            <p:strVal val="#ppt_w"/>
                                          </p:val>
                                        </p:tav>
                                      </p:tavLst>
                                    </p:anim>
                                    <p:anim calcmode="lin" valueType="num">
                                      <p:cBhvr>
                                        <p:cTn id="12" dur="500" fill="hold"/>
                                        <p:tgtEl>
                                          <p:spTgt spid="15"/>
                                        </p:tgtEl>
                                        <p:attrNameLst>
                                          <p:attrName>ppt_h</p:attrName>
                                        </p:attrNameLst>
                                      </p:cBhvr>
                                      <p:tavLst>
                                        <p:tav tm="0">
                                          <p:val>
                                            <p:fltVal val="0"/>
                                          </p:val>
                                        </p:tav>
                                        <p:tav tm="100000">
                                          <p:val>
                                            <p:strVal val="#ppt_h"/>
                                          </p:val>
                                        </p:tav>
                                      </p:tavLst>
                                    </p:anim>
                                    <p:animEffect transition="in" filter="fade">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wipe(down)">
                                      <p:cBhvr>
                                        <p:cTn id="18" dur="500"/>
                                        <p:tgtEl>
                                          <p:spTgt spid="27"/>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wipe(down)">
                                      <p:cBhvr>
                                        <p:cTn id="21" dur="500"/>
                                        <p:tgtEl>
                                          <p:spTgt spid="25"/>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500"/>
                                        <p:tgtEl>
                                          <p:spTgt spid="16"/>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5" grpId="0" animBg="1"/>
      <p:bldP spid="36" grpId="0"/>
      <p:bldP spid="16"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4F4D6D-1A3B-64BC-6A7B-DE904B1E554A}"/>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DCEAE062-5E3C-7BCA-8268-670CDF608796}"/>
              </a:ext>
            </a:extLst>
          </p:cNvPr>
          <p:cNvGrpSpPr/>
          <p:nvPr/>
        </p:nvGrpSpPr>
        <p:grpSpPr>
          <a:xfrm>
            <a:off x="662413" y="926045"/>
            <a:ext cx="10876997" cy="2366270"/>
            <a:chOff x="920128" y="5164314"/>
            <a:chExt cx="10876997" cy="2366270"/>
          </a:xfrm>
        </p:grpSpPr>
        <p:sp>
          <p:nvSpPr>
            <p:cNvPr id="9" name="Freeform: Shape 8">
              <a:extLst>
                <a:ext uri="{FF2B5EF4-FFF2-40B4-BE49-F238E27FC236}">
                  <a16:creationId xmlns:a16="http://schemas.microsoft.com/office/drawing/2014/main" id="{00EE6C1C-90C8-515A-D6F3-2A5D548D6B3C}"/>
                </a:ext>
              </a:extLst>
            </p:cNvPr>
            <p:cNvSpPr/>
            <p:nvPr/>
          </p:nvSpPr>
          <p:spPr>
            <a:xfrm>
              <a:off x="920128" y="6055061"/>
              <a:ext cx="2105025" cy="552450"/>
            </a:xfrm>
            <a:custGeom>
              <a:avLst/>
              <a:gdLst>
                <a:gd name="connsiteX0" fmla="*/ 14288 w 2105025"/>
                <a:gd name="connsiteY0" fmla="*/ 545782 h 552450"/>
                <a:gd name="connsiteX1" fmla="*/ 2013585 w 2105025"/>
                <a:gd name="connsiteY1" fmla="*/ 545782 h 552450"/>
                <a:gd name="connsiteX2" fmla="*/ 2097310 w 2105025"/>
                <a:gd name="connsiteY2" fmla="*/ 454438 h 552450"/>
                <a:gd name="connsiteX3" fmla="*/ 2097310 w 2105025"/>
                <a:gd name="connsiteY3" fmla="*/ 454438 h 552450"/>
                <a:gd name="connsiteX4" fmla="*/ 2097310 w 2105025"/>
                <a:gd name="connsiteY4" fmla="*/ 105633 h 552450"/>
                <a:gd name="connsiteX5" fmla="*/ 2097310 w 2105025"/>
                <a:gd name="connsiteY5" fmla="*/ 105633 h 552450"/>
                <a:gd name="connsiteX6" fmla="*/ 2013585 w 2105025"/>
                <a:gd name="connsiteY6" fmla="*/ 14288 h 552450"/>
                <a:gd name="connsiteX7" fmla="*/ 14288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14288" y="545782"/>
                  </a:moveTo>
                  <a:lnTo>
                    <a:pt x="2013585" y="545782"/>
                  </a:lnTo>
                  <a:cubicBezTo>
                    <a:pt x="2059781" y="545782"/>
                    <a:pt x="2097310" y="504920"/>
                    <a:pt x="2097310" y="454438"/>
                  </a:cubicBezTo>
                  <a:lnTo>
                    <a:pt x="2097310" y="454438"/>
                  </a:lnTo>
                  <a:lnTo>
                    <a:pt x="2097310" y="105633"/>
                  </a:lnTo>
                  <a:lnTo>
                    <a:pt x="2097310" y="105633"/>
                  </a:lnTo>
                  <a:cubicBezTo>
                    <a:pt x="2097310" y="55245"/>
                    <a:pt x="2059877" y="14288"/>
                    <a:pt x="2013585" y="14288"/>
                  </a:cubicBezTo>
                  <a:lnTo>
                    <a:pt x="14288" y="14288"/>
                  </a:lnTo>
                </a:path>
              </a:pathLst>
            </a:custGeom>
            <a:noFill/>
            <a:ln w="19050" cap="rnd">
              <a:solidFill>
                <a:srgbClr val="EFEFEF"/>
              </a:solidFill>
              <a:prstDash val="solid"/>
              <a:round/>
            </a:ln>
          </p:spPr>
          <p:txBody>
            <a:bodyPr rtlCol="0" anchor="ctr"/>
            <a:lstStyle/>
            <a:p>
              <a:endParaRPr lang="en-US"/>
            </a:p>
          </p:txBody>
        </p:sp>
        <p:sp>
          <p:nvSpPr>
            <p:cNvPr id="34" name="TextBox 33">
              <a:extLst>
                <a:ext uri="{FF2B5EF4-FFF2-40B4-BE49-F238E27FC236}">
                  <a16:creationId xmlns:a16="http://schemas.microsoft.com/office/drawing/2014/main" id="{CC97F106-CE88-955B-9F76-840DE53502F5}"/>
                </a:ext>
              </a:extLst>
            </p:cNvPr>
            <p:cNvSpPr txBox="1"/>
            <p:nvPr/>
          </p:nvSpPr>
          <p:spPr>
            <a:xfrm>
              <a:off x="1081897" y="6055061"/>
              <a:ext cx="1955411" cy="584775"/>
            </a:xfrm>
            <a:prstGeom prst="rect">
              <a:avLst/>
            </a:prstGeom>
            <a:noFill/>
          </p:spPr>
          <p:txBody>
            <a:bodyPr wrap="square" rtlCol="0">
              <a:spAutoFit/>
            </a:bodyPr>
            <a:lstStyle/>
            <a:p>
              <a:r>
                <a:rPr lang="en-US" sz="1600" b="1" i="1" dirty="0" err="1">
                  <a:solidFill>
                    <a:schemeClr val="accent2"/>
                  </a:solidFill>
                </a:rPr>
                <a:t>Loại</a:t>
              </a:r>
              <a:r>
                <a:rPr lang="en-US" sz="1600" b="1" i="1" dirty="0">
                  <a:solidFill>
                    <a:schemeClr val="accent2"/>
                  </a:solidFill>
                </a:rPr>
                <a:t> </a:t>
              </a:r>
              <a:r>
                <a:rPr lang="en-US" sz="1600" b="1" i="1" dirty="0" err="1">
                  <a:solidFill>
                    <a:schemeClr val="accent2"/>
                  </a:solidFill>
                </a:rPr>
                <a:t>bỏ</a:t>
              </a:r>
              <a:r>
                <a:rPr lang="en-US" sz="1600" b="1" i="1" dirty="0">
                  <a:solidFill>
                    <a:schemeClr val="accent2"/>
                  </a:solidFill>
                </a:rPr>
                <a:t> </a:t>
              </a:r>
              <a:r>
                <a:rPr lang="en-US" sz="1600" b="1" i="1" dirty="0" err="1">
                  <a:solidFill>
                    <a:schemeClr val="accent2"/>
                  </a:solidFill>
                </a:rPr>
                <a:t>ảnh</a:t>
              </a:r>
              <a:r>
                <a:rPr lang="en-US" sz="1600" b="1" i="1" dirty="0">
                  <a:solidFill>
                    <a:schemeClr val="accent2"/>
                  </a:solidFill>
                </a:rPr>
                <a:t> </a:t>
              </a:r>
              <a:r>
                <a:rPr lang="en-US" sz="1600" b="1" i="1" dirty="0" err="1">
                  <a:solidFill>
                    <a:schemeClr val="accent2"/>
                  </a:solidFill>
                </a:rPr>
                <a:t>trùng</a:t>
              </a:r>
              <a:r>
                <a:rPr lang="en-US" sz="1600" b="1" i="1" dirty="0">
                  <a:solidFill>
                    <a:schemeClr val="accent2"/>
                  </a:solidFill>
                </a:rPr>
                <a:t> </a:t>
              </a:r>
              <a:r>
                <a:rPr lang="en-US" sz="1600" b="1" i="1" dirty="0" err="1">
                  <a:solidFill>
                    <a:schemeClr val="accent2"/>
                  </a:solidFill>
                </a:rPr>
                <a:t>lặp</a:t>
              </a:r>
              <a:r>
                <a:rPr lang="en-US" sz="1600" b="1" i="1" dirty="0">
                  <a:solidFill>
                    <a:schemeClr val="accent2"/>
                  </a:solidFill>
                </a:rPr>
                <a:t>(</a:t>
              </a:r>
              <a:r>
                <a:rPr lang="en-US" sz="1400" b="1" i="1" dirty="0" err="1">
                  <a:solidFill>
                    <a:schemeClr val="accent2"/>
                  </a:solidFill>
                </a:rPr>
                <a:t>removeDuplicates</a:t>
              </a:r>
              <a:r>
                <a:rPr lang="en-US" sz="1400" b="1" i="1" dirty="0">
                  <a:solidFill>
                    <a:schemeClr val="accent2"/>
                  </a:solidFill>
                </a:rPr>
                <a:t>)</a:t>
              </a:r>
              <a:endParaRPr lang="en-US" sz="1600" b="1" i="1" dirty="0">
                <a:solidFill>
                  <a:schemeClr val="accent2"/>
                </a:solidFill>
              </a:endParaRPr>
            </a:p>
          </p:txBody>
        </p:sp>
        <p:grpSp>
          <p:nvGrpSpPr>
            <p:cNvPr id="21" name="Group 20">
              <a:extLst>
                <a:ext uri="{FF2B5EF4-FFF2-40B4-BE49-F238E27FC236}">
                  <a16:creationId xmlns:a16="http://schemas.microsoft.com/office/drawing/2014/main" id="{08FDE9C7-07A6-57AB-35B4-E0E0EEB8456F}"/>
                </a:ext>
              </a:extLst>
            </p:cNvPr>
            <p:cNvGrpSpPr/>
            <p:nvPr/>
          </p:nvGrpSpPr>
          <p:grpSpPr>
            <a:xfrm>
              <a:off x="3025153" y="5164314"/>
              <a:ext cx="8771972" cy="2366270"/>
              <a:chOff x="3025153" y="5164314"/>
              <a:chExt cx="8771972" cy="2366270"/>
            </a:xfrm>
          </p:grpSpPr>
          <p:sp>
            <p:nvSpPr>
              <p:cNvPr id="6" name="Freeform: Shape 5">
                <a:extLst>
                  <a:ext uri="{FF2B5EF4-FFF2-40B4-BE49-F238E27FC236}">
                    <a16:creationId xmlns:a16="http://schemas.microsoft.com/office/drawing/2014/main" id="{17CF4B88-65A9-4F91-ADBC-5F181EF8AD7F}"/>
                  </a:ext>
                </a:extLst>
              </p:cNvPr>
              <p:cNvSpPr/>
              <p:nvPr/>
            </p:nvSpPr>
            <p:spPr>
              <a:xfrm>
                <a:off x="3026746" y="5844039"/>
                <a:ext cx="8770379" cy="1027702"/>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35" name="TextBox 34">
                <a:extLst>
                  <a:ext uri="{FF2B5EF4-FFF2-40B4-BE49-F238E27FC236}">
                    <a16:creationId xmlns:a16="http://schemas.microsoft.com/office/drawing/2014/main" id="{7C0838D1-01E5-C152-078C-A56CA6A6B802}"/>
                  </a:ext>
                </a:extLst>
              </p:cNvPr>
              <p:cNvSpPr txBox="1"/>
              <p:nvPr/>
            </p:nvSpPr>
            <p:spPr>
              <a:xfrm>
                <a:off x="3168935" y="5270013"/>
                <a:ext cx="8266368" cy="338554"/>
              </a:xfrm>
              <a:prstGeom prst="rect">
                <a:avLst/>
              </a:prstGeom>
              <a:noFill/>
            </p:spPr>
            <p:txBody>
              <a:bodyPr wrap="square" rtlCol="0">
                <a:spAutoFit/>
              </a:bodyPr>
              <a:lstStyle/>
              <a:p>
                <a:r>
                  <a:rPr lang="vi-VN"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Mô</a:t>
                </a:r>
                <a:r>
                  <a:rPr lang="en-US"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tả</a:t>
                </a:r>
                <a:r>
                  <a:rPr lang="vi-VN" sz="1600" dirty="0">
                    <a:latin typeface="Calibri" panose="020F0502020204030204" pitchFamily="34" charset="0"/>
                    <a:ea typeface="Calibri" panose="020F0502020204030204" pitchFamily="34" charset="0"/>
                    <a:cs typeface="Times New Roman" panose="02020603050405020304" pitchFamily="18" charset="0"/>
                  </a:rPr>
                  <a:t>:</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Loại</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bỏ</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ảnh</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trùng</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lặp</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trong</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danh</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sách</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dựa</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trên</a:t>
                </a:r>
                <a:r>
                  <a:rPr lang="en-US" sz="1600" dirty="0">
                    <a:latin typeface="Calibri" panose="020F0502020204030204" pitchFamily="34" charset="0"/>
                    <a:ea typeface="Calibri" panose="020F0502020204030204" pitchFamily="34" charset="0"/>
                    <a:cs typeface="Times New Roman" panose="02020603050405020304" pitchFamily="18" charset="0"/>
                  </a:rPr>
                  <a:t> ID, </a:t>
                </a:r>
                <a:r>
                  <a:rPr lang="en-US" sz="1600" dirty="0" err="1">
                    <a:latin typeface="Calibri" panose="020F0502020204030204" pitchFamily="34" charset="0"/>
                    <a:ea typeface="Calibri" panose="020F0502020204030204" pitchFamily="34" charset="0"/>
                    <a:cs typeface="Times New Roman" panose="02020603050405020304" pitchFamily="18" charset="0"/>
                  </a:rPr>
                  <a:t>ngày</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và</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tên</a:t>
                </a:r>
                <a:r>
                  <a:rPr lang="en-US" sz="1600" dirty="0">
                    <a:latin typeface="Calibri" panose="020F0502020204030204" pitchFamily="34" charset="0"/>
                    <a:ea typeface="Calibri" panose="020F0502020204030204" pitchFamily="34" charset="0"/>
                    <a:cs typeface="Times New Roman" panose="02020603050405020304" pitchFamily="18" charset="0"/>
                  </a:rPr>
                  <a:t>  </a:t>
                </a:r>
                <a:endParaRPr lang="en-US" sz="1600" i="1" dirty="0">
                  <a:solidFill>
                    <a:schemeClr val="accent1"/>
                  </a:solidFill>
                </a:endParaRPr>
              </a:p>
            </p:txBody>
          </p:sp>
          <p:sp>
            <p:nvSpPr>
              <p:cNvPr id="13" name="Freeform: Shape 12">
                <a:extLst>
                  <a:ext uri="{FF2B5EF4-FFF2-40B4-BE49-F238E27FC236}">
                    <a16:creationId xmlns:a16="http://schemas.microsoft.com/office/drawing/2014/main" id="{A7016A09-5DA6-91BF-2CC1-1D10B021624F}"/>
                  </a:ext>
                </a:extLst>
              </p:cNvPr>
              <p:cNvSpPr/>
              <p:nvPr/>
            </p:nvSpPr>
            <p:spPr>
              <a:xfrm>
                <a:off x="3025154" y="5164314"/>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14" name="Freeform: Shape 13">
                <a:extLst>
                  <a:ext uri="{FF2B5EF4-FFF2-40B4-BE49-F238E27FC236}">
                    <a16:creationId xmlns:a16="http://schemas.microsoft.com/office/drawing/2014/main" id="{9B11E997-C821-B59D-B84F-75762E0BF86E}"/>
                  </a:ext>
                </a:extLst>
              </p:cNvPr>
              <p:cNvSpPr/>
              <p:nvPr/>
            </p:nvSpPr>
            <p:spPr>
              <a:xfrm>
                <a:off x="3025153" y="6932773"/>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grpSp>
      </p:grpSp>
      <p:sp>
        <p:nvSpPr>
          <p:cNvPr id="15" name="Freeform: Shape 14">
            <a:extLst>
              <a:ext uri="{FF2B5EF4-FFF2-40B4-BE49-F238E27FC236}">
                <a16:creationId xmlns:a16="http://schemas.microsoft.com/office/drawing/2014/main" id="{AD579648-9DEE-77D3-2934-EF0398C3FEB3}"/>
              </a:ext>
            </a:extLst>
          </p:cNvPr>
          <p:cNvSpPr/>
          <p:nvPr/>
        </p:nvSpPr>
        <p:spPr>
          <a:xfrm>
            <a:off x="9844469" y="612838"/>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05E3936-027B-347A-B535-81EF8C9D5716}"/>
              </a:ext>
            </a:extLst>
          </p:cNvPr>
          <p:cNvSpPr/>
          <p:nvPr/>
        </p:nvSpPr>
        <p:spPr>
          <a:xfrm>
            <a:off x="451931" y="1885120"/>
            <a:ext cx="400050" cy="400050"/>
          </a:xfrm>
          <a:custGeom>
            <a:avLst/>
            <a:gdLst>
              <a:gd name="connsiteX0" fmla="*/ 394430 w 400050"/>
              <a:gd name="connsiteY0" fmla="*/ 200787 h 400050"/>
              <a:gd name="connsiteX1" fmla="*/ 200787 w 400050"/>
              <a:gd name="connsiteY1" fmla="*/ 394430 h 400050"/>
              <a:gd name="connsiteX2" fmla="*/ 7144 w 400050"/>
              <a:gd name="connsiteY2" fmla="*/ 200787 h 400050"/>
              <a:gd name="connsiteX3" fmla="*/ 200787 w 400050"/>
              <a:gd name="connsiteY3" fmla="*/ 7143 h 400050"/>
              <a:gd name="connsiteX4" fmla="*/ 394430 w 400050"/>
              <a:gd name="connsiteY4" fmla="*/ 200787 h 4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400050">
                <a:moveTo>
                  <a:pt x="394430" y="200787"/>
                </a:moveTo>
                <a:cubicBezTo>
                  <a:pt x="394430" y="307733"/>
                  <a:pt x="307733" y="394430"/>
                  <a:pt x="200787" y="394430"/>
                </a:cubicBezTo>
                <a:cubicBezTo>
                  <a:pt x="93841" y="394430"/>
                  <a:pt x="7144" y="307733"/>
                  <a:pt x="7144" y="200787"/>
                </a:cubicBezTo>
                <a:cubicBezTo>
                  <a:pt x="7144" y="93840"/>
                  <a:pt x="93841" y="7143"/>
                  <a:pt x="200787" y="7143"/>
                </a:cubicBezTo>
                <a:cubicBezTo>
                  <a:pt x="307733" y="7143"/>
                  <a:pt x="394430" y="93840"/>
                  <a:pt x="394430" y="200787"/>
                </a:cubicBezTo>
                <a:close/>
              </a:path>
            </a:pathLst>
          </a:custGeom>
          <a:solidFill>
            <a:srgbClr val="0A1931"/>
          </a:solidFill>
          <a:ln w="9525" cap="flat">
            <a:noFill/>
            <a:prstDash val="solid"/>
            <a:miter/>
          </a:ln>
        </p:spPr>
        <p:txBody>
          <a:bodyPr rtlCol="0" anchor="ctr"/>
          <a:lstStyle/>
          <a:p>
            <a:endParaRPr lang="en-US" dirty="0"/>
          </a:p>
        </p:txBody>
      </p:sp>
      <p:sp>
        <p:nvSpPr>
          <p:cNvPr id="36" name="TextBox 35">
            <a:extLst>
              <a:ext uri="{FF2B5EF4-FFF2-40B4-BE49-F238E27FC236}">
                <a16:creationId xmlns:a16="http://schemas.microsoft.com/office/drawing/2014/main" id="{3505CF84-B364-D5D4-9386-7EDE9F5B29B3}"/>
              </a:ext>
            </a:extLst>
          </p:cNvPr>
          <p:cNvSpPr txBox="1"/>
          <p:nvPr/>
        </p:nvSpPr>
        <p:spPr>
          <a:xfrm>
            <a:off x="2870969" y="124615"/>
            <a:ext cx="7473428" cy="707886"/>
          </a:xfrm>
          <a:prstGeom prst="rect">
            <a:avLst/>
          </a:prstGeom>
          <a:noFill/>
        </p:spPr>
        <p:txBody>
          <a:bodyPr wrap="square" rtlCol="0">
            <a:spAutoFit/>
          </a:bodyPr>
          <a:lstStyle/>
          <a:p>
            <a:r>
              <a:rPr lang="en-US" sz="4000" b="1" dirty="0" err="1">
                <a:solidFill>
                  <a:schemeClr val="accent2"/>
                </a:solidFill>
              </a:rPr>
              <a:t>Giải</a:t>
            </a:r>
            <a:r>
              <a:rPr lang="en-US" sz="4000" b="1" dirty="0">
                <a:solidFill>
                  <a:schemeClr val="accent2"/>
                </a:solidFill>
              </a:rPr>
              <a:t> </a:t>
            </a:r>
            <a:r>
              <a:rPr lang="en-US" sz="4000" b="1" dirty="0" err="1"/>
              <a:t>thuật</a:t>
            </a:r>
            <a:r>
              <a:rPr lang="en-US" sz="4000" b="1" dirty="0"/>
              <a:t> </a:t>
            </a:r>
            <a:r>
              <a:rPr lang="en-US" sz="4000" b="1" dirty="0" err="1">
                <a:solidFill>
                  <a:schemeClr val="accent2"/>
                </a:solidFill>
              </a:rPr>
              <a:t>và</a:t>
            </a:r>
            <a:r>
              <a:rPr lang="en-US" sz="4000" b="1" dirty="0">
                <a:solidFill>
                  <a:schemeClr val="accent2"/>
                </a:solidFill>
              </a:rPr>
              <a:t> </a:t>
            </a:r>
            <a:r>
              <a:rPr lang="en-US" sz="4000" b="1" dirty="0" err="1"/>
              <a:t>phương</a:t>
            </a:r>
            <a:r>
              <a:rPr lang="en-US" sz="4000" b="1" dirty="0">
                <a:solidFill>
                  <a:schemeClr val="accent2"/>
                </a:solidFill>
              </a:rPr>
              <a:t> </a:t>
            </a:r>
            <a:r>
              <a:rPr lang="en-US" sz="4000" b="1" dirty="0" err="1">
                <a:solidFill>
                  <a:schemeClr val="accent2"/>
                </a:solidFill>
              </a:rPr>
              <a:t>thức</a:t>
            </a:r>
            <a:r>
              <a:rPr lang="en-US" sz="4000" b="1" dirty="0">
                <a:solidFill>
                  <a:schemeClr val="accent2"/>
                </a:solidFill>
              </a:rPr>
              <a:t> </a:t>
            </a:r>
            <a:endParaRPr lang="en-US" sz="4000" b="1" dirty="0"/>
          </a:p>
        </p:txBody>
      </p:sp>
      <p:sp>
        <p:nvSpPr>
          <p:cNvPr id="16" name="TextBox 15">
            <a:extLst>
              <a:ext uri="{FF2B5EF4-FFF2-40B4-BE49-F238E27FC236}">
                <a16:creationId xmlns:a16="http://schemas.microsoft.com/office/drawing/2014/main" id="{D2774925-C301-E7FD-2F8D-5F4E0A0BE897}"/>
              </a:ext>
            </a:extLst>
          </p:cNvPr>
          <p:cNvSpPr txBox="1"/>
          <p:nvPr/>
        </p:nvSpPr>
        <p:spPr>
          <a:xfrm>
            <a:off x="2870969" y="1731438"/>
            <a:ext cx="8933730" cy="800219"/>
          </a:xfrm>
          <a:prstGeom prst="rect">
            <a:avLst/>
          </a:prstGeom>
          <a:noFill/>
        </p:spPr>
        <p:txBody>
          <a:bodyPr wrap="square" rtlCol="0">
            <a:spAutoFit/>
          </a:bodyPr>
          <a:lstStyle/>
          <a:p>
            <a:r>
              <a:rPr lang="vi-VN" sz="1600" b="1" dirty="0"/>
              <a:t>+ </a:t>
            </a:r>
            <a:r>
              <a:rPr lang="en-US" sz="1600" b="1" dirty="0" err="1"/>
              <a:t>Cách</a:t>
            </a:r>
            <a:r>
              <a:rPr lang="en-US" sz="1600" b="1" dirty="0"/>
              <a:t> </a:t>
            </a:r>
            <a:r>
              <a:rPr lang="en-US" sz="1600" b="1" dirty="0" err="1"/>
              <a:t>thực</a:t>
            </a:r>
            <a:r>
              <a:rPr lang="en-US" sz="1600" b="1" dirty="0"/>
              <a:t> </a:t>
            </a:r>
            <a:r>
              <a:rPr lang="en-US" sz="1600" b="1" dirty="0" err="1"/>
              <a:t>hiện</a:t>
            </a:r>
            <a:r>
              <a:rPr lang="vi-VN" sz="1600" dirty="0"/>
              <a:t>:</a:t>
            </a:r>
            <a:r>
              <a:rPr lang="en-US" sz="1600" dirty="0"/>
              <a:t> </a:t>
            </a:r>
          </a:p>
          <a:p>
            <a:pPr marL="285750" indent="-285750">
              <a:buFont typeface="Arial" panose="020B0604020202020204" pitchFamily="34" charset="0"/>
              <a:buChar char="•"/>
            </a:pPr>
            <a:r>
              <a:rPr lang="en-US" sz="1500" dirty="0" err="1"/>
              <a:t>Duyệt</a:t>
            </a:r>
            <a:r>
              <a:rPr lang="en-US" sz="1500" dirty="0"/>
              <a:t> qua </a:t>
            </a:r>
            <a:r>
              <a:rPr lang="en-US" sz="1500" dirty="0" err="1"/>
              <a:t>danh</a:t>
            </a:r>
            <a:r>
              <a:rPr lang="en-US" sz="1500" dirty="0"/>
              <a:t> </a:t>
            </a:r>
            <a:r>
              <a:rPr lang="en-US" sz="1500" dirty="0" err="1"/>
              <a:t>sách</a:t>
            </a:r>
            <a:r>
              <a:rPr lang="en-US" sz="1500" dirty="0"/>
              <a:t>. </a:t>
            </a:r>
            <a:r>
              <a:rPr lang="en-US" sz="1500" dirty="0" err="1"/>
              <a:t>Với</a:t>
            </a:r>
            <a:r>
              <a:rPr lang="en-US" sz="1500" dirty="0"/>
              <a:t> </a:t>
            </a:r>
            <a:r>
              <a:rPr lang="en-US" sz="1500" dirty="0" err="1"/>
              <a:t>mỗi</a:t>
            </a:r>
            <a:r>
              <a:rPr lang="en-US" sz="1500" dirty="0"/>
              <a:t> node, </a:t>
            </a:r>
            <a:r>
              <a:rPr lang="en-US" sz="1500" dirty="0" err="1"/>
              <a:t>duyệt</a:t>
            </a:r>
            <a:r>
              <a:rPr lang="en-US" sz="1500" dirty="0"/>
              <a:t> qua </a:t>
            </a:r>
            <a:r>
              <a:rPr lang="en-US" sz="1500" dirty="0" err="1"/>
              <a:t>các</a:t>
            </a:r>
            <a:r>
              <a:rPr lang="en-US" sz="1500" dirty="0"/>
              <a:t> node </a:t>
            </a:r>
            <a:r>
              <a:rPr lang="en-US" sz="1500" dirty="0" err="1"/>
              <a:t>tiếp</a:t>
            </a:r>
            <a:r>
              <a:rPr lang="en-US" sz="1500" dirty="0"/>
              <a:t> </a:t>
            </a:r>
            <a:r>
              <a:rPr lang="en-US" sz="1500" dirty="0" err="1"/>
              <a:t>theo</a:t>
            </a:r>
            <a:r>
              <a:rPr lang="en-US" sz="1500" dirty="0"/>
              <a:t> </a:t>
            </a:r>
            <a:r>
              <a:rPr lang="en-US" sz="1500" dirty="0" err="1"/>
              <a:t>để</a:t>
            </a:r>
            <a:r>
              <a:rPr lang="en-US" sz="1500" dirty="0"/>
              <a:t> so </a:t>
            </a:r>
            <a:r>
              <a:rPr lang="en-US" sz="1500" dirty="0" err="1"/>
              <a:t>sánh</a:t>
            </a:r>
            <a:r>
              <a:rPr lang="en-US" sz="1500" dirty="0"/>
              <a:t> </a:t>
            </a:r>
            <a:r>
              <a:rPr lang="en-US" sz="1500" dirty="0" err="1"/>
              <a:t>có</a:t>
            </a:r>
            <a:r>
              <a:rPr lang="en-US" sz="1500" dirty="0"/>
              <a:t> </a:t>
            </a:r>
            <a:r>
              <a:rPr lang="en-US" sz="1500" dirty="0" err="1"/>
              <a:t>ảnh</a:t>
            </a:r>
            <a:r>
              <a:rPr lang="en-US" sz="1500" dirty="0"/>
              <a:t> </a:t>
            </a:r>
            <a:r>
              <a:rPr lang="en-US" sz="1500" dirty="0" err="1"/>
              <a:t>trùng</a:t>
            </a:r>
            <a:r>
              <a:rPr lang="en-US" sz="1500" dirty="0"/>
              <a:t> </a:t>
            </a:r>
            <a:r>
              <a:rPr lang="en-US" sz="1500" dirty="0" err="1"/>
              <a:t>lặp</a:t>
            </a:r>
            <a:r>
              <a:rPr lang="en-US" sz="1500" dirty="0"/>
              <a:t> hay </a:t>
            </a:r>
            <a:r>
              <a:rPr lang="en-US" sz="1500" dirty="0" err="1"/>
              <a:t>không</a:t>
            </a:r>
            <a:r>
              <a:rPr lang="en-US" sz="1500" dirty="0"/>
              <a:t>  </a:t>
            </a:r>
          </a:p>
          <a:p>
            <a:pPr marL="285750" indent="-285750">
              <a:buFont typeface="Arial" panose="020B0604020202020204" pitchFamily="34" charset="0"/>
              <a:buChar char="•"/>
            </a:pPr>
            <a:r>
              <a:rPr lang="en-US" sz="1500" dirty="0" err="1"/>
              <a:t>Nếu</a:t>
            </a:r>
            <a:r>
              <a:rPr lang="en-US" sz="1500" dirty="0"/>
              <a:t> </a:t>
            </a:r>
            <a:r>
              <a:rPr lang="en-US" sz="1500" dirty="0" err="1"/>
              <a:t>phát</a:t>
            </a:r>
            <a:r>
              <a:rPr lang="en-US" sz="1500" dirty="0"/>
              <a:t> </a:t>
            </a:r>
            <a:r>
              <a:rPr lang="en-US" sz="1500" dirty="0" err="1"/>
              <a:t>hiện</a:t>
            </a:r>
            <a:r>
              <a:rPr lang="en-US" sz="1500" dirty="0"/>
              <a:t> </a:t>
            </a:r>
            <a:r>
              <a:rPr lang="en-US" sz="1500" dirty="0" err="1"/>
              <a:t>ảnh</a:t>
            </a:r>
            <a:r>
              <a:rPr lang="en-US" sz="1500" dirty="0"/>
              <a:t> </a:t>
            </a:r>
            <a:r>
              <a:rPr lang="en-US" sz="1500" dirty="0" err="1"/>
              <a:t>trùng</a:t>
            </a:r>
            <a:r>
              <a:rPr lang="en-US" sz="1500" dirty="0"/>
              <a:t>, </a:t>
            </a:r>
            <a:r>
              <a:rPr lang="en-US" sz="1500" dirty="0" err="1"/>
              <a:t>xóa</a:t>
            </a:r>
            <a:r>
              <a:rPr lang="en-US" sz="1500" dirty="0"/>
              <a:t> node </a:t>
            </a:r>
            <a:r>
              <a:rPr lang="en-US" sz="1500" dirty="0" err="1"/>
              <a:t>trùng</a:t>
            </a:r>
            <a:r>
              <a:rPr lang="en-US" sz="1500" dirty="0"/>
              <a:t> </a:t>
            </a:r>
            <a:r>
              <a:rPr lang="en-US" sz="1500" dirty="0" err="1"/>
              <a:t>và</a:t>
            </a:r>
            <a:r>
              <a:rPr lang="en-US" sz="1500" dirty="0"/>
              <a:t> </a:t>
            </a:r>
            <a:r>
              <a:rPr lang="en-US" sz="1500" dirty="0" err="1"/>
              <a:t>điều</a:t>
            </a:r>
            <a:r>
              <a:rPr lang="en-US" sz="1500" dirty="0"/>
              <a:t> </a:t>
            </a:r>
            <a:r>
              <a:rPr lang="en-US" sz="1500" dirty="0" err="1"/>
              <a:t>chỉnh</a:t>
            </a:r>
            <a:r>
              <a:rPr lang="en-US" sz="1500" dirty="0"/>
              <a:t> </a:t>
            </a:r>
            <a:r>
              <a:rPr lang="en-US" sz="1500" dirty="0" err="1"/>
              <a:t>các</a:t>
            </a:r>
            <a:r>
              <a:rPr lang="en-US" sz="1500" dirty="0"/>
              <a:t> con </a:t>
            </a:r>
            <a:r>
              <a:rPr lang="en-US" sz="1500" dirty="0" err="1"/>
              <a:t>trỏ</a:t>
            </a:r>
            <a:r>
              <a:rPr lang="en-US" sz="1500" dirty="0"/>
              <a:t> </a:t>
            </a:r>
            <a:r>
              <a:rPr lang="en-US" sz="1500" dirty="0" err="1"/>
              <a:t>liên</a:t>
            </a:r>
            <a:r>
              <a:rPr lang="en-US" sz="1500" dirty="0"/>
              <a:t> </a:t>
            </a:r>
            <a:r>
              <a:rPr lang="en-US" sz="1500" dirty="0" err="1"/>
              <a:t>kết</a:t>
            </a:r>
            <a:r>
              <a:rPr lang="en-US" sz="1500" dirty="0"/>
              <a:t>  </a:t>
            </a:r>
          </a:p>
        </p:txBody>
      </p:sp>
      <p:sp>
        <p:nvSpPr>
          <p:cNvPr id="18" name="TextBox 17">
            <a:extLst>
              <a:ext uri="{FF2B5EF4-FFF2-40B4-BE49-F238E27FC236}">
                <a16:creationId xmlns:a16="http://schemas.microsoft.com/office/drawing/2014/main" id="{DE2011C0-5D25-8278-BC09-4F7B885EAFBC}"/>
              </a:ext>
            </a:extLst>
          </p:cNvPr>
          <p:cNvSpPr txBox="1"/>
          <p:nvPr/>
        </p:nvSpPr>
        <p:spPr>
          <a:xfrm>
            <a:off x="2907193" y="2843222"/>
            <a:ext cx="8270395" cy="338554"/>
          </a:xfrm>
          <a:prstGeom prst="rect">
            <a:avLst/>
          </a:prstGeom>
          <a:noFill/>
        </p:spPr>
        <p:txBody>
          <a:bodyPr wrap="square" rtlCol="0">
            <a:spAutoFit/>
          </a:bodyPr>
          <a:lstStyle/>
          <a:p>
            <a:r>
              <a:rPr lang="vi-VN" sz="1600" b="1" dirty="0"/>
              <a:t>+ </a:t>
            </a:r>
            <a:r>
              <a:rPr lang="en-US" sz="1600" b="1" dirty="0" err="1"/>
              <a:t>Độ</a:t>
            </a:r>
            <a:r>
              <a:rPr lang="en-US" sz="1600" b="1" dirty="0"/>
              <a:t> </a:t>
            </a:r>
            <a:r>
              <a:rPr lang="en-US" sz="1600" b="1" dirty="0" err="1"/>
              <a:t>phức</a:t>
            </a:r>
            <a:r>
              <a:rPr lang="en-US" sz="1600" b="1" dirty="0"/>
              <a:t> </a:t>
            </a:r>
            <a:r>
              <a:rPr lang="en-US" sz="1600" b="1" dirty="0" err="1"/>
              <a:t>tạp</a:t>
            </a:r>
            <a:r>
              <a:rPr lang="vi-VN" sz="1600" dirty="0"/>
              <a:t>:</a:t>
            </a:r>
            <a:r>
              <a:rPr lang="en-US" sz="1600" dirty="0"/>
              <a:t>  </a:t>
            </a:r>
            <a:r>
              <a:rPr lang="vi-VN" sz="1600" b="1" dirty="0"/>
              <a:t>O(</a:t>
            </a:r>
            <a:r>
              <a:rPr lang="en-US" sz="1600" b="1" dirty="0"/>
              <a:t>n^2</a:t>
            </a:r>
            <a:r>
              <a:rPr lang="vi-VN" sz="1600" b="1" dirty="0"/>
              <a:t>)</a:t>
            </a:r>
            <a:r>
              <a:rPr lang="vi-VN" sz="1600" dirty="0"/>
              <a:t> vì </a:t>
            </a:r>
            <a:r>
              <a:rPr lang="en-US" sz="1600" dirty="0" err="1"/>
              <a:t>phải</a:t>
            </a:r>
            <a:r>
              <a:rPr lang="en-US" sz="1600" dirty="0"/>
              <a:t> </a:t>
            </a:r>
            <a:r>
              <a:rPr lang="en-US" sz="1600" dirty="0" err="1"/>
              <a:t>duyệt</a:t>
            </a:r>
            <a:r>
              <a:rPr lang="en-US" sz="1600" dirty="0"/>
              <a:t> </a:t>
            </a:r>
            <a:r>
              <a:rPr lang="en-US" sz="1600" dirty="0" err="1"/>
              <a:t>từng</a:t>
            </a:r>
            <a:r>
              <a:rPr lang="en-US" sz="1600" dirty="0"/>
              <a:t> node </a:t>
            </a:r>
            <a:r>
              <a:rPr lang="en-US" sz="1600" dirty="0" err="1"/>
              <a:t>và</a:t>
            </a:r>
            <a:r>
              <a:rPr lang="en-US" sz="1600" dirty="0"/>
              <a:t> so </a:t>
            </a:r>
            <a:r>
              <a:rPr lang="en-US" sz="1600" dirty="0" err="1"/>
              <a:t>sánh</a:t>
            </a:r>
            <a:r>
              <a:rPr lang="en-US" sz="1600" dirty="0"/>
              <a:t> </a:t>
            </a:r>
            <a:r>
              <a:rPr lang="en-US" sz="1600" dirty="0" err="1"/>
              <a:t>các</a:t>
            </a:r>
            <a:r>
              <a:rPr lang="en-US" sz="1600" dirty="0"/>
              <a:t> node </a:t>
            </a:r>
            <a:r>
              <a:rPr lang="en-US" sz="1600" dirty="0" err="1"/>
              <a:t>sau</a:t>
            </a:r>
            <a:r>
              <a:rPr lang="en-US" sz="1600" dirty="0"/>
              <a:t> </a:t>
            </a:r>
            <a:r>
              <a:rPr lang="en-US" sz="1600" dirty="0" err="1"/>
              <a:t>đó</a:t>
            </a:r>
            <a:r>
              <a:rPr lang="en-US" sz="1600" dirty="0"/>
              <a:t> </a:t>
            </a:r>
          </a:p>
        </p:txBody>
      </p:sp>
      <p:sp>
        <p:nvSpPr>
          <p:cNvPr id="19" name="Freeform: Shape 18">
            <a:extLst>
              <a:ext uri="{FF2B5EF4-FFF2-40B4-BE49-F238E27FC236}">
                <a16:creationId xmlns:a16="http://schemas.microsoft.com/office/drawing/2014/main" id="{FCC4E027-448C-C07F-216D-0F5422FFC50D}"/>
              </a:ext>
            </a:extLst>
          </p:cNvPr>
          <p:cNvSpPr/>
          <p:nvPr/>
        </p:nvSpPr>
        <p:spPr>
          <a:xfrm>
            <a:off x="2071688" y="384524"/>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744257D-D850-3809-A947-33B470590019}"/>
              </a:ext>
            </a:extLst>
          </p:cNvPr>
          <p:cNvSpPr/>
          <p:nvPr/>
        </p:nvSpPr>
        <p:spPr>
          <a:xfrm>
            <a:off x="966281" y="2951330"/>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9C909AC1-49B3-BCB4-76E0-FDEDD7A7FCFE}"/>
              </a:ext>
            </a:extLst>
          </p:cNvPr>
          <p:cNvSpPr/>
          <p:nvPr/>
        </p:nvSpPr>
        <p:spPr>
          <a:xfrm>
            <a:off x="10948988" y="3405998"/>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ABECE380-C06A-04DE-6980-F032E004311F}"/>
              </a:ext>
            </a:extLst>
          </p:cNvPr>
          <p:cNvSpPr/>
          <p:nvPr/>
        </p:nvSpPr>
        <p:spPr>
          <a:xfrm>
            <a:off x="9958769" y="5230752"/>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2307A4C0-E1FE-47DE-9567-B191A9919A50}"/>
              </a:ext>
            </a:extLst>
          </p:cNvPr>
          <p:cNvSpPr/>
          <p:nvPr/>
        </p:nvSpPr>
        <p:spPr>
          <a:xfrm>
            <a:off x="737681" y="4828437"/>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pic>
        <p:nvPicPr>
          <p:cNvPr id="4" name="Picture 3">
            <a:extLst>
              <a:ext uri="{FF2B5EF4-FFF2-40B4-BE49-F238E27FC236}">
                <a16:creationId xmlns:a16="http://schemas.microsoft.com/office/drawing/2014/main" id="{D8D1B496-06DB-4B18-9E13-9B1FBB26756F}"/>
              </a:ext>
            </a:extLst>
          </p:cNvPr>
          <p:cNvPicPr>
            <a:picLocks noChangeAspect="1"/>
          </p:cNvPicPr>
          <p:nvPr/>
        </p:nvPicPr>
        <p:blipFill>
          <a:blip r:embed="rId2"/>
          <a:stretch>
            <a:fillRect/>
          </a:stretch>
        </p:blipFill>
        <p:spPr>
          <a:xfrm>
            <a:off x="1577949" y="3409118"/>
            <a:ext cx="5432452" cy="3413015"/>
          </a:xfrm>
          <a:prstGeom prst="rect">
            <a:avLst/>
          </a:prstGeom>
        </p:spPr>
      </p:pic>
    </p:spTree>
    <p:extLst>
      <p:ext uri="{BB962C8B-B14F-4D97-AF65-F5344CB8AC3E}">
        <p14:creationId xmlns:p14="http://schemas.microsoft.com/office/powerpoint/2010/main" val="1844272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fill="hold"/>
                                        <p:tgtEl>
                                          <p:spTgt spid="36"/>
                                        </p:tgtEl>
                                        <p:attrNameLst>
                                          <p:attrName>ppt_x</p:attrName>
                                        </p:attrNameLst>
                                      </p:cBhvr>
                                      <p:tavLst>
                                        <p:tav tm="0">
                                          <p:val>
                                            <p:strVal val="0-#ppt_w/2"/>
                                          </p:val>
                                        </p:tav>
                                        <p:tav tm="100000">
                                          <p:val>
                                            <p:strVal val="#ppt_x"/>
                                          </p:val>
                                        </p:tav>
                                      </p:tavLst>
                                    </p:anim>
                                    <p:anim calcmode="lin" valueType="num">
                                      <p:cBhvr additive="base">
                                        <p:cTn id="8" dur="1000" fill="hold"/>
                                        <p:tgtEl>
                                          <p:spTgt spid="36"/>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ppt_w</p:attrName>
                                        </p:attrNameLst>
                                      </p:cBhvr>
                                      <p:tavLst>
                                        <p:tav tm="0">
                                          <p:val>
                                            <p:fltVal val="0"/>
                                          </p:val>
                                        </p:tav>
                                        <p:tav tm="100000">
                                          <p:val>
                                            <p:strVal val="#ppt_w"/>
                                          </p:val>
                                        </p:tav>
                                      </p:tavLst>
                                    </p:anim>
                                    <p:anim calcmode="lin" valueType="num">
                                      <p:cBhvr>
                                        <p:cTn id="12" dur="500" fill="hold"/>
                                        <p:tgtEl>
                                          <p:spTgt spid="15"/>
                                        </p:tgtEl>
                                        <p:attrNameLst>
                                          <p:attrName>ppt_h</p:attrName>
                                        </p:attrNameLst>
                                      </p:cBhvr>
                                      <p:tavLst>
                                        <p:tav tm="0">
                                          <p:val>
                                            <p:fltVal val="0"/>
                                          </p:val>
                                        </p:tav>
                                        <p:tav tm="100000">
                                          <p:val>
                                            <p:strVal val="#ppt_h"/>
                                          </p:val>
                                        </p:tav>
                                      </p:tavLst>
                                    </p:anim>
                                    <p:animEffect transition="in" filter="fade">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wipe(down)">
                                      <p:cBhvr>
                                        <p:cTn id="18" dur="500"/>
                                        <p:tgtEl>
                                          <p:spTgt spid="27"/>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wipe(down)">
                                      <p:cBhvr>
                                        <p:cTn id="21" dur="500"/>
                                        <p:tgtEl>
                                          <p:spTgt spid="25"/>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500"/>
                                        <p:tgtEl>
                                          <p:spTgt spid="16"/>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5" grpId="0" animBg="1"/>
      <p:bldP spid="36" grpId="0"/>
      <p:bldP spid="16" grpId="0"/>
      <p:bldP spid="1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B152E5-2240-C7C6-5692-C187A0A9BA89}"/>
            </a:ext>
          </a:extLst>
        </p:cNvPr>
        <p:cNvGrpSpPr/>
        <p:nvPr/>
      </p:nvGrpSpPr>
      <p:grpSpPr>
        <a:xfrm>
          <a:off x="0" y="0"/>
          <a:ext cx="0" cy="0"/>
          <a:chOff x="0" y="0"/>
          <a:chExt cx="0" cy="0"/>
        </a:xfrm>
      </p:grpSpPr>
      <p:grpSp>
        <p:nvGrpSpPr>
          <p:cNvPr id="27" name="Group 26">
            <a:extLst>
              <a:ext uri="{FF2B5EF4-FFF2-40B4-BE49-F238E27FC236}">
                <a16:creationId xmlns:a16="http://schemas.microsoft.com/office/drawing/2014/main" id="{7753FFA1-9081-4B97-EAC0-A2A4517E5DA0}"/>
              </a:ext>
            </a:extLst>
          </p:cNvPr>
          <p:cNvGrpSpPr/>
          <p:nvPr/>
        </p:nvGrpSpPr>
        <p:grpSpPr>
          <a:xfrm>
            <a:off x="622564" y="926045"/>
            <a:ext cx="10916846" cy="1979312"/>
            <a:chOff x="880279" y="5164314"/>
            <a:chExt cx="10916846" cy="1979312"/>
          </a:xfrm>
        </p:grpSpPr>
        <p:sp>
          <p:nvSpPr>
            <p:cNvPr id="9" name="Freeform: Shape 8">
              <a:extLst>
                <a:ext uri="{FF2B5EF4-FFF2-40B4-BE49-F238E27FC236}">
                  <a16:creationId xmlns:a16="http://schemas.microsoft.com/office/drawing/2014/main" id="{5F953466-0052-CDC1-1E3D-31A3466558E4}"/>
                </a:ext>
              </a:extLst>
            </p:cNvPr>
            <p:cNvSpPr/>
            <p:nvPr/>
          </p:nvSpPr>
          <p:spPr>
            <a:xfrm>
              <a:off x="880279" y="5881497"/>
              <a:ext cx="2105025" cy="552450"/>
            </a:xfrm>
            <a:custGeom>
              <a:avLst/>
              <a:gdLst>
                <a:gd name="connsiteX0" fmla="*/ 14288 w 2105025"/>
                <a:gd name="connsiteY0" fmla="*/ 545782 h 552450"/>
                <a:gd name="connsiteX1" fmla="*/ 2013585 w 2105025"/>
                <a:gd name="connsiteY1" fmla="*/ 545782 h 552450"/>
                <a:gd name="connsiteX2" fmla="*/ 2097310 w 2105025"/>
                <a:gd name="connsiteY2" fmla="*/ 454438 h 552450"/>
                <a:gd name="connsiteX3" fmla="*/ 2097310 w 2105025"/>
                <a:gd name="connsiteY3" fmla="*/ 454438 h 552450"/>
                <a:gd name="connsiteX4" fmla="*/ 2097310 w 2105025"/>
                <a:gd name="connsiteY4" fmla="*/ 105633 h 552450"/>
                <a:gd name="connsiteX5" fmla="*/ 2097310 w 2105025"/>
                <a:gd name="connsiteY5" fmla="*/ 105633 h 552450"/>
                <a:gd name="connsiteX6" fmla="*/ 2013585 w 2105025"/>
                <a:gd name="connsiteY6" fmla="*/ 14288 h 552450"/>
                <a:gd name="connsiteX7" fmla="*/ 14288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14288" y="545782"/>
                  </a:moveTo>
                  <a:lnTo>
                    <a:pt x="2013585" y="545782"/>
                  </a:lnTo>
                  <a:cubicBezTo>
                    <a:pt x="2059781" y="545782"/>
                    <a:pt x="2097310" y="504920"/>
                    <a:pt x="2097310" y="454438"/>
                  </a:cubicBezTo>
                  <a:lnTo>
                    <a:pt x="2097310" y="454438"/>
                  </a:lnTo>
                  <a:lnTo>
                    <a:pt x="2097310" y="105633"/>
                  </a:lnTo>
                  <a:lnTo>
                    <a:pt x="2097310" y="105633"/>
                  </a:lnTo>
                  <a:cubicBezTo>
                    <a:pt x="2097310" y="55245"/>
                    <a:pt x="2059877" y="14288"/>
                    <a:pt x="2013585" y="14288"/>
                  </a:cubicBezTo>
                  <a:lnTo>
                    <a:pt x="14288" y="14288"/>
                  </a:lnTo>
                </a:path>
              </a:pathLst>
            </a:custGeom>
            <a:noFill/>
            <a:ln w="19050" cap="rnd">
              <a:solidFill>
                <a:srgbClr val="EFEFEF"/>
              </a:solidFill>
              <a:prstDash val="solid"/>
              <a:round/>
            </a:ln>
          </p:spPr>
          <p:txBody>
            <a:bodyPr rtlCol="0" anchor="ctr"/>
            <a:lstStyle/>
            <a:p>
              <a:endParaRPr lang="en-US"/>
            </a:p>
          </p:txBody>
        </p:sp>
        <p:sp>
          <p:nvSpPr>
            <p:cNvPr id="34" name="TextBox 33">
              <a:extLst>
                <a:ext uri="{FF2B5EF4-FFF2-40B4-BE49-F238E27FC236}">
                  <a16:creationId xmlns:a16="http://schemas.microsoft.com/office/drawing/2014/main" id="{96AEADC0-4F9A-531B-79DE-C5E9F39880EB}"/>
                </a:ext>
              </a:extLst>
            </p:cNvPr>
            <p:cNvSpPr txBox="1"/>
            <p:nvPr/>
          </p:nvSpPr>
          <p:spPr>
            <a:xfrm>
              <a:off x="1131972" y="5849172"/>
              <a:ext cx="1955411" cy="584775"/>
            </a:xfrm>
            <a:prstGeom prst="rect">
              <a:avLst/>
            </a:prstGeom>
            <a:noFill/>
          </p:spPr>
          <p:txBody>
            <a:bodyPr wrap="square" rtlCol="0">
              <a:spAutoFit/>
            </a:bodyPr>
            <a:lstStyle/>
            <a:p>
              <a:r>
                <a:rPr lang="en-US" sz="1600" b="1" i="1" dirty="0" err="1">
                  <a:solidFill>
                    <a:schemeClr val="accent2"/>
                  </a:solidFill>
                </a:rPr>
                <a:t>Giải</a:t>
              </a:r>
              <a:r>
                <a:rPr lang="en-US" sz="1600" b="1" i="1" dirty="0">
                  <a:solidFill>
                    <a:schemeClr val="accent2"/>
                  </a:solidFill>
                </a:rPr>
                <a:t> </a:t>
              </a:r>
              <a:r>
                <a:rPr lang="en-US" sz="1600" b="1" i="1" dirty="0" err="1">
                  <a:solidFill>
                    <a:schemeClr val="accent2"/>
                  </a:solidFill>
                </a:rPr>
                <a:t>phóng</a:t>
              </a:r>
              <a:r>
                <a:rPr lang="en-US" sz="1600" b="1" i="1" dirty="0">
                  <a:solidFill>
                    <a:schemeClr val="accent2"/>
                  </a:solidFill>
                </a:rPr>
                <a:t> </a:t>
              </a:r>
              <a:r>
                <a:rPr lang="en-US" sz="1600" b="1" i="1" dirty="0" err="1">
                  <a:solidFill>
                    <a:schemeClr val="accent2"/>
                  </a:solidFill>
                </a:rPr>
                <a:t>bộ</a:t>
              </a:r>
              <a:r>
                <a:rPr lang="en-US" sz="1600" b="1" i="1" dirty="0">
                  <a:solidFill>
                    <a:schemeClr val="accent2"/>
                  </a:solidFill>
                </a:rPr>
                <a:t> </a:t>
              </a:r>
              <a:r>
                <a:rPr lang="en-US" sz="1600" b="1" i="1" dirty="0" err="1">
                  <a:solidFill>
                    <a:schemeClr val="accent2"/>
                  </a:solidFill>
                </a:rPr>
                <a:t>nhớ</a:t>
              </a:r>
              <a:r>
                <a:rPr lang="en-US" sz="1600" b="1" i="1" dirty="0">
                  <a:solidFill>
                    <a:schemeClr val="accent2"/>
                  </a:solidFill>
                </a:rPr>
                <a:t> (</a:t>
              </a:r>
              <a:r>
                <a:rPr lang="en-US" sz="1400" b="1" i="1" dirty="0" err="1">
                  <a:solidFill>
                    <a:schemeClr val="accent2"/>
                  </a:solidFill>
                </a:rPr>
                <a:t>clearAlbum</a:t>
              </a:r>
              <a:r>
                <a:rPr lang="en-US" sz="1400" b="1" i="1" dirty="0">
                  <a:solidFill>
                    <a:schemeClr val="accent2"/>
                  </a:solidFill>
                </a:rPr>
                <a:t>)</a:t>
              </a:r>
              <a:endParaRPr lang="en-US" sz="1600" b="1" i="1" dirty="0">
                <a:solidFill>
                  <a:schemeClr val="accent2"/>
                </a:solidFill>
              </a:endParaRPr>
            </a:p>
          </p:txBody>
        </p:sp>
        <p:grpSp>
          <p:nvGrpSpPr>
            <p:cNvPr id="21" name="Group 20">
              <a:extLst>
                <a:ext uri="{FF2B5EF4-FFF2-40B4-BE49-F238E27FC236}">
                  <a16:creationId xmlns:a16="http://schemas.microsoft.com/office/drawing/2014/main" id="{9C9E3437-D400-2DC6-916A-4E4B737C58AF}"/>
                </a:ext>
              </a:extLst>
            </p:cNvPr>
            <p:cNvGrpSpPr/>
            <p:nvPr/>
          </p:nvGrpSpPr>
          <p:grpSpPr>
            <a:xfrm>
              <a:off x="3025154" y="5164314"/>
              <a:ext cx="8771971" cy="1979312"/>
              <a:chOff x="3025154" y="5164314"/>
              <a:chExt cx="8771971" cy="1979312"/>
            </a:xfrm>
          </p:grpSpPr>
          <p:sp>
            <p:nvSpPr>
              <p:cNvPr id="6" name="Freeform: Shape 5">
                <a:extLst>
                  <a:ext uri="{FF2B5EF4-FFF2-40B4-BE49-F238E27FC236}">
                    <a16:creationId xmlns:a16="http://schemas.microsoft.com/office/drawing/2014/main" id="{02C0827E-0466-2B22-1F3D-32DE88F65644}"/>
                  </a:ext>
                </a:extLst>
              </p:cNvPr>
              <p:cNvSpPr/>
              <p:nvPr/>
            </p:nvSpPr>
            <p:spPr>
              <a:xfrm>
                <a:off x="3026746" y="5844039"/>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35" name="TextBox 34">
                <a:extLst>
                  <a:ext uri="{FF2B5EF4-FFF2-40B4-BE49-F238E27FC236}">
                    <a16:creationId xmlns:a16="http://schemas.microsoft.com/office/drawing/2014/main" id="{EB12027E-EFBB-6779-A81B-DFA44241C508}"/>
                  </a:ext>
                </a:extLst>
              </p:cNvPr>
              <p:cNvSpPr txBox="1"/>
              <p:nvPr/>
            </p:nvSpPr>
            <p:spPr>
              <a:xfrm>
                <a:off x="3168935" y="5270013"/>
                <a:ext cx="8266368" cy="338554"/>
              </a:xfrm>
              <a:prstGeom prst="rect">
                <a:avLst/>
              </a:prstGeom>
              <a:noFill/>
            </p:spPr>
            <p:txBody>
              <a:bodyPr wrap="square" rtlCol="0">
                <a:spAutoFit/>
              </a:bodyPr>
              <a:lstStyle/>
              <a:p>
                <a:r>
                  <a:rPr lang="vi-VN"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Mô</a:t>
                </a:r>
                <a:r>
                  <a:rPr lang="en-US" sz="1600" b="1" dirty="0">
                    <a:latin typeface="Calibri" panose="020F0502020204030204" pitchFamily="34" charset="0"/>
                    <a:ea typeface="Calibri" panose="020F0502020204030204" pitchFamily="34" charset="0"/>
                    <a:cs typeface="Times New Roman" panose="02020603050405020304" pitchFamily="18" charset="0"/>
                  </a:rPr>
                  <a:t> </a:t>
                </a:r>
                <a:r>
                  <a:rPr lang="en-US" sz="1600" b="1" dirty="0" err="1">
                    <a:latin typeface="Calibri" panose="020F0502020204030204" pitchFamily="34" charset="0"/>
                    <a:ea typeface="Calibri" panose="020F0502020204030204" pitchFamily="34" charset="0"/>
                    <a:cs typeface="Times New Roman" panose="02020603050405020304" pitchFamily="18" charset="0"/>
                  </a:rPr>
                  <a:t>tả</a:t>
                </a:r>
                <a:r>
                  <a:rPr lang="vi-VN" sz="1600" dirty="0">
                    <a:latin typeface="Calibri" panose="020F0502020204030204" pitchFamily="34" charset="0"/>
                    <a:ea typeface="Calibri" panose="020F0502020204030204" pitchFamily="34" charset="0"/>
                    <a:cs typeface="Times New Roman" panose="02020603050405020304" pitchFamily="18" charset="0"/>
                  </a:rPr>
                  <a:t>:</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Giải</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phóng</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bộ</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nhớ</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khi</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thoát</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chương</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err="1">
                    <a:latin typeface="Calibri" panose="020F0502020204030204" pitchFamily="34" charset="0"/>
                    <a:ea typeface="Calibri" panose="020F0502020204030204" pitchFamily="34" charset="0"/>
                    <a:cs typeface="Times New Roman" panose="02020603050405020304" pitchFamily="18" charset="0"/>
                  </a:rPr>
                  <a:t>trình</a:t>
                </a:r>
                <a:r>
                  <a:rPr lang="en-US" sz="1600" dirty="0">
                    <a:latin typeface="Calibri" panose="020F0502020204030204" pitchFamily="34" charset="0"/>
                    <a:ea typeface="Calibri" panose="020F0502020204030204" pitchFamily="34" charset="0"/>
                    <a:cs typeface="Times New Roman" panose="02020603050405020304" pitchFamily="18" charset="0"/>
                  </a:rPr>
                  <a:t> </a:t>
                </a:r>
                <a:endParaRPr lang="en-US" sz="1600" i="1" dirty="0">
                  <a:solidFill>
                    <a:schemeClr val="accent1"/>
                  </a:solidFill>
                </a:endParaRPr>
              </a:p>
            </p:txBody>
          </p:sp>
          <p:sp>
            <p:nvSpPr>
              <p:cNvPr id="13" name="Freeform: Shape 12">
                <a:extLst>
                  <a:ext uri="{FF2B5EF4-FFF2-40B4-BE49-F238E27FC236}">
                    <a16:creationId xmlns:a16="http://schemas.microsoft.com/office/drawing/2014/main" id="{E552565D-5084-98CB-0DBB-8E63F857B272}"/>
                  </a:ext>
                </a:extLst>
              </p:cNvPr>
              <p:cNvSpPr/>
              <p:nvPr/>
            </p:nvSpPr>
            <p:spPr>
              <a:xfrm>
                <a:off x="3025154" y="5164314"/>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sp>
            <p:nvSpPr>
              <p:cNvPr id="14" name="Freeform: Shape 13">
                <a:extLst>
                  <a:ext uri="{FF2B5EF4-FFF2-40B4-BE49-F238E27FC236}">
                    <a16:creationId xmlns:a16="http://schemas.microsoft.com/office/drawing/2014/main" id="{55BE7233-F92A-0992-AE6E-575332F8C15B}"/>
                  </a:ext>
                </a:extLst>
              </p:cNvPr>
              <p:cNvSpPr/>
              <p:nvPr/>
            </p:nvSpPr>
            <p:spPr>
              <a:xfrm>
                <a:off x="3025154" y="6545815"/>
                <a:ext cx="8770379" cy="597811"/>
              </a:xfrm>
              <a:custGeom>
                <a:avLst/>
                <a:gdLst>
                  <a:gd name="connsiteX0" fmla="*/ 2097310 w 2105025"/>
                  <a:gd name="connsiteY0" fmla="*/ 545782 h 552450"/>
                  <a:gd name="connsiteX1" fmla="*/ 98012 w 2105025"/>
                  <a:gd name="connsiteY1" fmla="*/ 545782 h 552450"/>
                  <a:gd name="connsiteX2" fmla="*/ 14288 w 2105025"/>
                  <a:gd name="connsiteY2" fmla="*/ 454438 h 552450"/>
                  <a:gd name="connsiteX3" fmla="*/ 14288 w 2105025"/>
                  <a:gd name="connsiteY3" fmla="*/ 454438 h 552450"/>
                  <a:gd name="connsiteX4" fmla="*/ 14288 w 2105025"/>
                  <a:gd name="connsiteY4" fmla="*/ 105633 h 552450"/>
                  <a:gd name="connsiteX5" fmla="*/ 14288 w 2105025"/>
                  <a:gd name="connsiteY5" fmla="*/ 105633 h 552450"/>
                  <a:gd name="connsiteX6" fmla="*/ 98012 w 2105025"/>
                  <a:gd name="connsiteY6" fmla="*/ 14288 h 552450"/>
                  <a:gd name="connsiteX7" fmla="*/ 2097310 w 2105025"/>
                  <a:gd name="connsiteY7" fmla="*/ 14288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5025" h="552450">
                    <a:moveTo>
                      <a:pt x="2097310" y="545782"/>
                    </a:moveTo>
                    <a:lnTo>
                      <a:pt x="98012" y="545782"/>
                    </a:lnTo>
                    <a:cubicBezTo>
                      <a:pt x="51816" y="545782"/>
                      <a:pt x="14288" y="504920"/>
                      <a:pt x="14288" y="454438"/>
                    </a:cubicBezTo>
                    <a:lnTo>
                      <a:pt x="14288" y="454438"/>
                    </a:lnTo>
                    <a:lnTo>
                      <a:pt x="14288" y="105633"/>
                    </a:lnTo>
                    <a:lnTo>
                      <a:pt x="14288" y="105633"/>
                    </a:lnTo>
                    <a:cubicBezTo>
                      <a:pt x="14288" y="55245"/>
                      <a:pt x="51721" y="14288"/>
                      <a:pt x="98012" y="14288"/>
                    </a:cubicBezTo>
                    <a:lnTo>
                      <a:pt x="2097310" y="14288"/>
                    </a:lnTo>
                  </a:path>
                </a:pathLst>
              </a:custGeom>
              <a:noFill/>
              <a:ln w="19050" cap="rnd">
                <a:solidFill>
                  <a:srgbClr val="EFEFEF"/>
                </a:solidFill>
                <a:prstDash val="solid"/>
                <a:round/>
              </a:ln>
            </p:spPr>
            <p:txBody>
              <a:bodyPr rtlCol="0" anchor="ctr"/>
              <a:lstStyle/>
              <a:p>
                <a:endParaRPr lang="en-US"/>
              </a:p>
            </p:txBody>
          </p:sp>
        </p:grpSp>
      </p:grpSp>
      <p:sp>
        <p:nvSpPr>
          <p:cNvPr id="15" name="Freeform: Shape 14">
            <a:extLst>
              <a:ext uri="{FF2B5EF4-FFF2-40B4-BE49-F238E27FC236}">
                <a16:creationId xmlns:a16="http://schemas.microsoft.com/office/drawing/2014/main" id="{D818322E-65F0-3869-191F-E8339ACAD3B5}"/>
              </a:ext>
            </a:extLst>
          </p:cNvPr>
          <p:cNvSpPr/>
          <p:nvPr/>
        </p:nvSpPr>
        <p:spPr>
          <a:xfrm>
            <a:off x="9844469" y="612838"/>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65DD65B-6216-007E-5587-B8A3DB3AF311}"/>
              </a:ext>
            </a:extLst>
          </p:cNvPr>
          <p:cNvSpPr/>
          <p:nvPr/>
        </p:nvSpPr>
        <p:spPr>
          <a:xfrm>
            <a:off x="439712" y="1703265"/>
            <a:ext cx="400050" cy="400050"/>
          </a:xfrm>
          <a:custGeom>
            <a:avLst/>
            <a:gdLst>
              <a:gd name="connsiteX0" fmla="*/ 394430 w 400050"/>
              <a:gd name="connsiteY0" fmla="*/ 200787 h 400050"/>
              <a:gd name="connsiteX1" fmla="*/ 200787 w 400050"/>
              <a:gd name="connsiteY1" fmla="*/ 394430 h 400050"/>
              <a:gd name="connsiteX2" fmla="*/ 7144 w 400050"/>
              <a:gd name="connsiteY2" fmla="*/ 200787 h 400050"/>
              <a:gd name="connsiteX3" fmla="*/ 200787 w 400050"/>
              <a:gd name="connsiteY3" fmla="*/ 7143 h 400050"/>
              <a:gd name="connsiteX4" fmla="*/ 394430 w 400050"/>
              <a:gd name="connsiteY4" fmla="*/ 200787 h 4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400050">
                <a:moveTo>
                  <a:pt x="394430" y="200787"/>
                </a:moveTo>
                <a:cubicBezTo>
                  <a:pt x="394430" y="307733"/>
                  <a:pt x="307733" y="394430"/>
                  <a:pt x="200787" y="394430"/>
                </a:cubicBezTo>
                <a:cubicBezTo>
                  <a:pt x="93841" y="394430"/>
                  <a:pt x="7144" y="307733"/>
                  <a:pt x="7144" y="200787"/>
                </a:cubicBezTo>
                <a:cubicBezTo>
                  <a:pt x="7144" y="93840"/>
                  <a:pt x="93841" y="7143"/>
                  <a:pt x="200787" y="7143"/>
                </a:cubicBezTo>
                <a:cubicBezTo>
                  <a:pt x="307733" y="7143"/>
                  <a:pt x="394430" y="93840"/>
                  <a:pt x="394430" y="200787"/>
                </a:cubicBezTo>
                <a:close/>
              </a:path>
            </a:pathLst>
          </a:custGeom>
          <a:solidFill>
            <a:srgbClr val="0A1931"/>
          </a:solidFill>
          <a:ln w="9525" cap="flat">
            <a:noFill/>
            <a:prstDash val="solid"/>
            <a:miter/>
          </a:ln>
        </p:spPr>
        <p:txBody>
          <a:bodyPr rtlCol="0" anchor="ctr"/>
          <a:lstStyle/>
          <a:p>
            <a:endParaRPr lang="en-US"/>
          </a:p>
        </p:txBody>
      </p:sp>
      <p:sp>
        <p:nvSpPr>
          <p:cNvPr id="36" name="TextBox 35">
            <a:extLst>
              <a:ext uri="{FF2B5EF4-FFF2-40B4-BE49-F238E27FC236}">
                <a16:creationId xmlns:a16="http://schemas.microsoft.com/office/drawing/2014/main" id="{3534F3DC-6A2E-1B2D-9590-9FB1A88DD8D8}"/>
              </a:ext>
            </a:extLst>
          </p:cNvPr>
          <p:cNvSpPr txBox="1"/>
          <p:nvPr/>
        </p:nvSpPr>
        <p:spPr>
          <a:xfrm>
            <a:off x="2870969" y="124615"/>
            <a:ext cx="7473428" cy="707886"/>
          </a:xfrm>
          <a:prstGeom prst="rect">
            <a:avLst/>
          </a:prstGeom>
          <a:noFill/>
        </p:spPr>
        <p:txBody>
          <a:bodyPr wrap="square" rtlCol="0">
            <a:spAutoFit/>
          </a:bodyPr>
          <a:lstStyle/>
          <a:p>
            <a:r>
              <a:rPr lang="en-US" sz="4000" b="1" dirty="0" err="1">
                <a:solidFill>
                  <a:schemeClr val="accent2"/>
                </a:solidFill>
              </a:rPr>
              <a:t>Giải</a:t>
            </a:r>
            <a:r>
              <a:rPr lang="en-US" sz="4000" b="1" dirty="0">
                <a:solidFill>
                  <a:schemeClr val="accent2"/>
                </a:solidFill>
              </a:rPr>
              <a:t> </a:t>
            </a:r>
            <a:r>
              <a:rPr lang="en-US" sz="4000" b="1" dirty="0" err="1"/>
              <a:t>thuật</a:t>
            </a:r>
            <a:r>
              <a:rPr lang="en-US" sz="4000" b="1" dirty="0"/>
              <a:t> </a:t>
            </a:r>
            <a:r>
              <a:rPr lang="en-US" sz="4000" b="1" dirty="0" err="1">
                <a:solidFill>
                  <a:schemeClr val="accent2"/>
                </a:solidFill>
              </a:rPr>
              <a:t>và</a:t>
            </a:r>
            <a:r>
              <a:rPr lang="en-US" sz="4000" b="1" dirty="0">
                <a:solidFill>
                  <a:schemeClr val="accent2"/>
                </a:solidFill>
              </a:rPr>
              <a:t> </a:t>
            </a:r>
            <a:r>
              <a:rPr lang="en-US" sz="4000" b="1" dirty="0" err="1"/>
              <a:t>phương</a:t>
            </a:r>
            <a:r>
              <a:rPr lang="en-US" sz="4000" b="1" dirty="0">
                <a:solidFill>
                  <a:schemeClr val="accent2"/>
                </a:solidFill>
              </a:rPr>
              <a:t> </a:t>
            </a:r>
            <a:r>
              <a:rPr lang="en-US" sz="4000" b="1" dirty="0" err="1">
                <a:solidFill>
                  <a:schemeClr val="accent2"/>
                </a:solidFill>
              </a:rPr>
              <a:t>thức</a:t>
            </a:r>
            <a:r>
              <a:rPr lang="en-US" sz="4000" b="1" dirty="0">
                <a:solidFill>
                  <a:schemeClr val="accent2"/>
                </a:solidFill>
              </a:rPr>
              <a:t> </a:t>
            </a:r>
            <a:endParaRPr lang="en-US" sz="4000" b="1" dirty="0"/>
          </a:p>
        </p:txBody>
      </p:sp>
      <p:sp>
        <p:nvSpPr>
          <p:cNvPr id="16" name="TextBox 15">
            <a:extLst>
              <a:ext uri="{FF2B5EF4-FFF2-40B4-BE49-F238E27FC236}">
                <a16:creationId xmlns:a16="http://schemas.microsoft.com/office/drawing/2014/main" id="{AB5E2CFF-BCC6-B5C4-21AF-1B4E2CADAE9B}"/>
              </a:ext>
            </a:extLst>
          </p:cNvPr>
          <p:cNvSpPr txBox="1"/>
          <p:nvPr/>
        </p:nvSpPr>
        <p:spPr>
          <a:xfrm>
            <a:off x="2890305" y="1586085"/>
            <a:ext cx="8933730" cy="569387"/>
          </a:xfrm>
          <a:prstGeom prst="rect">
            <a:avLst/>
          </a:prstGeom>
          <a:noFill/>
        </p:spPr>
        <p:txBody>
          <a:bodyPr wrap="square" rtlCol="0">
            <a:spAutoFit/>
          </a:bodyPr>
          <a:lstStyle/>
          <a:p>
            <a:r>
              <a:rPr lang="vi-VN" sz="1600" b="1" dirty="0"/>
              <a:t>+ </a:t>
            </a:r>
            <a:r>
              <a:rPr lang="en-US" sz="1600" b="1" dirty="0" err="1"/>
              <a:t>Cách</a:t>
            </a:r>
            <a:r>
              <a:rPr lang="en-US" sz="1600" b="1" dirty="0"/>
              <a:t> </a:t>
            </a:r>
            <a:r>
              <a:rPr lang="en-US" sz="1600" b="1" dirty="0" err="1"/>
              <a:t>thực</a:t>
            </a:r>
            <a:r>
              <a:rPr lang="en-US" sz="1600" b="1" dirty="0"/>
              <a:t> </a:t>
            </a:r>
            <a:r>
              <a:rPr lang="en-US" sz="1600" b="1" dirty="0" err="1"/>
              <a:t>hiện</a:t>
            </a:r>
            <a:r>
              <a:rPr lang="vi-VN" sz="1600" dirty="0"/>
              <a:t>:</a:t>
            </a:r>
            <a:r>
              <a:rPr lang="en-US" sz="1600" dirty="0"/>
              <a:t> </a:t>
            </a:r>
          </a:p>
          <a:p>
            <a:pPr marL="285750" indent="-285750">
              <a:buFont typeface="Arial" panose="020B0604020202020204" pitchFamily="34" charset="0"/>
              <a:buChar char="•"/>
            </a:pPr>
            <a:r>
              <a:rPr lang="en-US" sz="1500" dirty="0" err="1"/>
              <a:t>Duyệt</a:t>
            </a:r>
            <a:r>
              <a:rPr lang="en-US" sz="1500" dirty="0"/>
              <a:t> qua </a:t>
            </a:r>
            <a:r>
              <a:rPr lang="en-US" sz="1500" dirty="0" err="1"/>
              <a:t>danh</a:t>
            </a:r>
            <a:r>
              <a:rPr lang="en-US" sz="1500" dirty="0"/>
              <a:t> </a:t>
            </a:r>
            <a:r>
              <a:rPr lang="en-US" sz="1500" dirty="0" err="1"/>
              <a:t>sách</a:t>
            </a:r>
            <a:r>
              <a:rPr lang="en-US" sz="1500" dirty="0"/>
              <a:t> </a:t>
            </a:r>
            <a:r>
              <a:rPr lang="en-US" sz="1500" dirty="0" err="1"/>
              <a:t>và</a:t>
            </a:r>
            <a:r>
              <a:rPr lang="en-US" sz="1500" dirty="0"/>
              <a:t> </a:t>
            </a:r>
            <a:r>
              <a:rPr lang="en-US" sz="1500" dirty="0" err="1"/>
              <a:t>giải</a:t>
            </a:r>
            <a:r>
              <a:rPr lang="en-US" sz="1500" dirty="0"/>
              <a:t> </a:t>
            </a:r>
            <a:r>
              <a:rPr lang="en-US" sz="1500" dirty="0" err="1"/>
              <a:t>phóng</a:t>
            </a:r>
            <a:r>
              <a:rPr lang="en-US" sz="1500" dirty="0"/>
              <a:t> </a:t>
            </a:r>
            <a:r>
              <a:rPr lang="en-US" sz="1500" dirty="0" err="1"/>
              <a:t>bộ</a:t>
            </a:r>
            <a:r>
              <a:rPr lang="en-US" sz="1500" dirty="0"/>
              <a:t> </a:t>
            </a:r>
            <a:r>
              <a:rPr lang="en-US" sz="1500" dirty="0" err="1"/>
              <a:t>nhớ</a:t>
            </a:r>
            <a:r>
              <a:rPr lang="en-US" sz="1500" dirty="0"/>
              <a:t> </a:t>
            </a:r>
            <a:r>
              <a:rPr lang="en-US" sz="1500" dirty="0" err="1"/>
              <a:t>của</a:t>
            </a:r>
            <a:r>
              <a:rPr lang="en-US" sz="1500" dirty="0"/>
              <a:t> </a:t>
            </a:r>
            <a:r>
              <a:rPr lang="en-US" sz="1500" dirty="0" err="1"/>
              <a:t>từng</a:t>
            </a:r>
            <a:r>
              <a:rPr lang="en-US" sz="1500" dirty="0"/>
              <a:t> node </a:t>
            </a:r>
            <a:r>
              <a:rPr lang="en-US" sz="1500" dirty="0" err="1"/>
              <a:t>một</a:t>
            </a:r>
            <a:r>
              <a:rPr lang="en-US" sz="1500" dirty="0"/>
              <a:t> </a:t>
            </a:r>
            <a:r>
              <a:rPr lang="en-US" sz="1500" dirty="0" err="1"/>
              <a:t>cho</a:t>
            </a:r>
            <a:r>
              <a:rPr lang="en-US" sz="1500" dirty="0"/>
              <a:t> </a:t>
            </a:r>
            <a:r>
              <a:rPr lang="en-US" sz="1500" dirty="0" err="1"/>
              <a:t>đến</a:t>
            </a:r>
            <a:r>
              <a:rPr lang="en-US" sz="1500" dirty="0"/>
              <a:t> </a:t>
            </a:r>
            <a:r>
              <a:rPr lang="en-US" sz="1500" dirty="0" err="1"/>
              <a:t>khi</a:t>
            </a:r>
            <a:r>
              <a:rPr lang="en-US" sz="1500" dirty="0"/>
              <a:t> </a:t>
            </a:r>
            <a:r>
              <a:rPr lang="en-US" sz="1500" dirty="0" err="1"/>
              <a:t>danh</a:t>
            </a:r>
            <a:r>
              <a:rPr lang="en-US" sz="1500" dirty="0"/>
              <a:t> </a:t>
            </a:r>
            <a:r>
              <a:rPr lang="en-US" sz="1500" dirty="0" err="1"/>
              <a:t>sách</a:t>
            </a:r>
            <a:r>
              <a:rPr lang="en-US" sz="1500" dirty="0"/>
              <a:t> </a:t>
            </a:r>
            <a:r>
              <a:rPr lang="en-US" sz="1500" dirty="0" err="1"/>
              <a:t>rỗng</a:t>
            </a:r>
            <a:r>
              <a:rPr lang="en-US" sz="1500" dirty="0"/>
              <a:t> </a:t>
            </a:r>
          </a:p>
        </p:txBody>
      </p:sp>
      <p:sp>
        <p:nvSpPr>
          <p:cNvPr id="18" name="TextBox 17">
            <a:extLst>
              <a:ext uri="{FF2B5EF4-FFF2-40B4-BE49-F238E27FC236}">
                <a16:creationId xmlns:a16="http://schemas.microsoft.com/office/drawing/2014/main" id="{99268891-964C-D8B3-E88E-E16B61AE76FB}"/>
              </a:ext>
            </a:extLst>
          </p:cNvPr>
          <p:cNvSpPr txBox="1"/>
          <p:nvPr/>
        </p:nvSpPr>
        <p:spPr>
          <a:xfrm>
            <a:off x="2907193" y="2437174"/>
            <a:ext cx="8270395" cy="338554"/>
          </a:xfrm>
          <a:prstGeom prst="rect">
            <a:avLst/>
          </a:prstGeom>
          <a:noFill/>
        </p:spPr>
        <p:txBody>
          <a:bodyPr wrap="square" rtlCol="0">
            <a:spAutoFit/>
          </a:bodyPr>
          <a:lstStyle/>
          <a:p>
            <a:r>
              <a:rPr lang="vi-VN" sz="1600" b="1" dirty="0"/>
              <a:t>+ </a:t>
            </a:r>
            <a:r>
              <a:rPr lang="en-US" sz="1600" b="1" dirty="0" err="1"/>
              <a:t>Độ</a:t>
            </a:r>
            <a:r>
              <a:rPr lang="en-US" sz="1600" b="1" dirty="0"/>
              <a:t> </a:t>
            </a:r>
            <a:r>
              <a:rPr lang="en-US" sz="1600" b="1" dirty="0" err="1"/>
              <a:t>phức</a:t>
            </a:r>
            <a:r>
              <a:rPr lang="en-US" sz="1600" b="1" dirty="0"/>
              <a:t> </a:t>
            </a:r>
            <a:r>
              <a:rPr lang="en-US" sz="1600" b="1" dirty="0" err="1"/>
              <a:t>tạp</a:t>
            </a:r>
            <a:r>
              <a:rPr lang="vi-VN" sz="1600" dirty="0"/>
              <a:t>:</a:t>
            </a:r>
            <a:r>
              <a:rPr lang="en-US" sz="1600" dirty="0"/>
              <a:t>  </a:t>
            </a:r>
            <a:r>
              <a:rPr lang="vi-VN" sz="1600" b="1" dirty="0"/>
              <a:t>O(</a:t>
            </a:r>
            <a:r>
              <a:rPr lang="en-US" sz="1600" b="1" dirty="0"/>
              <a:t>n</a:t>
            </a:r>
            <a:r>
              <a:rPr lang="vi-VN" sz="1600" b="1" dirty="0"/>
              <a:t>)</a:t>
            </a:r>
            <a:r>
              <a:rPr lang="vi-VN" sz="1600" dirty="0"/>
              <a:t> </a:t>
            </a:r>
            <a:r>
              <a:rPr lang="en-US" sz="1600" dirty="0" err="1"/>
              <a:t>vì</a:t>
            </a:r>
            <a:r>
              <a:rPr lang="en-US" sz="1600" dirty="0"/>
              <a:t> </a:t>
            </a:r>
            <a:r>
              <a:rPr lang="en-US" sz="1600" dirty="0" err="1"/>
              <a:t>phải</a:t>
            </a:r>
            <a:r>
              <a:rPr lang="en-US" sz="1600" dirty="0"/>
              <a:t> </a:t>
            </a:r>
            <a:r>
              <a:rPr lang="en-US" sz="1600" dirty="0" err="1"/>
              <a:t>duyệt</a:t>
            </a:r>
            <a:r>
              <a:rPr lang="en-US" sz="1600" dirty="0"/>
              <a:t> qua </a:t>
            </a:r>
            <a:r>
              <a:rPr lang="en-US" sz="1600" dirty="0" err="1"/>
              <a:t>toàn</a:t>
            </a:r>
            <a:r>
              <a:rPr lang="en-US" sz="1600" dirty="0"/>
              <a:t> </a:t>
            </a:r>
            <a:r>
              <a:rPr lang="en-US" sz="1600" dirty="0" err="1"/>
              <a:t>bộ</a:t>
            </a:r>
            <a:r>
              <a:rPr lang="en-US" sz="1600" dirty="0"/>
              <a:t> </a:t>
            </a:r>
            <a:r>
              <a:rPr lang="en-US" sz="1600" dirty="0" err="1"/>
              <a:t>danh</a:t>
            </a:r>
            <a:r>
              <a:rPr lang="en-US" sz="1600" dirty="0"/>
              <a:t> </a:t>
            </a:r>
            <a:r>
              <a:rPr lang="en-US" sz="1600" dirty="0" err="1"/>
              <a:t>sách</a:t>
            </a:r>
            <a:r>
              <a:rPr lang="en-US" sz="1600" dirty="0"/>
              <a:t> </a:t>
            </a:r>
            <a:r>
              <a:rPr lang="en-US" sz="1600" dirty="0" err="1"/>
              <a:t>và</a:t>
            </a:r>
            <a:r>
              <a:rPr lang="en-US" sz="1600" dirty="0"/>
              <a:t> </a:t>
            </a:r>
            <a:r>
              <a:rPr lang="en-US" sz="1600" dirty="0" err="1"/>
              <a:t>giải</a:t>
            </a:r>
            <a:r>
              <a:rPr lang="en-US" sz="1600" dirty="0"/>
              <a:t> </a:t>
            </a:r>
            <a:r>
              <a:rPr lang="en-US" sz="1600" dirty="0" err="1"/>
              <a:t>phóng</a:t>
            </a:r>
            <a:r>
              <a:rPr lang="en-US" sz="1600" dirty="0"/>
              <a:t> </a:t>
            </a:r>
            <a:r>
              <a:rPr lang="en-US" sz="1600" dirty="0" err="1"/>
              <a:t>bộ</a:t>
            </a:r>
            <a:r>
              <a:rPr lang="en-US" sz="1600" dirty="0"/>
              <a:t> </a:t>
            </a:r>
            <a:r>
              <a:rPr lang="en-US" sz="1600" dirty="0" err="1"/>
              <a:t>nhớ</a:t>
            </a:r>
            <a:endParaRPr lang="en-US" sz="1600" dirty="0"/>
          </a:p>
        </p:txBody>
      </p:sp>
      <p:sp>
        <p:nvSpPr>
          <p:cNvPr id="19" name="Freeform: Shape 18">
            <a:extLst>
              <a:ext uri="{FF2B5EF4-FFF2-40B4-BE49-F238E27FC236}">
                <a16:creationId xmlns:a16="http://schemas.microsoft.com/office/drawing/2014/main" id="{7ECE5DB4-8244-FEDC-4E46-67AB13041871}"/>
              </a:ext>
            </a:extLst>
          </p:cNvPr>
          <p:cNvSpPr/>
          <p:nvPr/>
        </p:nvSpPr>
        <p:spPr>
          <a:xfrm>
            <a:off x="2071688" y="384524"/>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AD87D8F1-88EC-3D4D-3040-343FDB97ED02}"/>
              </a:ext>
            </a:extLst>
          </p:cNvPr>
          <p:cNvSpPr/>
          <p:nvPr/>
        </p:nvSpPr>
        <p:spPr>
          <a:xfrm>
            <a:off x="966281" y="2951330"/>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A9474FDD-B090-3606-5B24-4CF7529A9D2D}"/>
              </a:ext>
            </a:extLst>
          </p:cNvPr>
          <p:cNvSpPr/>
          <p:nvPr/>
        </p:nvSpPr>
        <p:spPr>
          <a:xfrm>
            <a:off x="10948988" y="3405998"/>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DAD52D7B-479F-C579-4416-5457F37C8BF2}"/>
              </a:ext>
            </a:extLst>
          </p:cNvPr>
          <p:cNvSpPr/>
          <p:nvPr/>
        </p:nvSpPr>
        <p:spPr>
          <a:xfrm>
            <a:off x="9958769" y="5230752"/>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F4CCC6F-E7B2-8F80-BBB5-C6EF9E487F66}"/>
              </a:ext>
            </a:extLst>
          </p:cNvPr>
          <p:cNvSpPr/>
          <p:nvPr/>
        </p:nvSpPr>
        <p:spPr>
          <a:xfrm>
            <a:off x="1194881" y="5547765"/>
            <a:ext cx="228600" cy="228600"/>
          </a:xfrm>
          <a:custGeom>
            <a:avLst/>
            <a:gdLst>
              <a:gd name="connsiteX0" fmla="*/ 222219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9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9" y="114681"/>
                </a:moveTo>
                <a:cubicBezTo>
                  <a:pt x="222219" y="174072"/>
                  <a:pt x="174073" y="222218"/>
                  <a:pt x="114681" y="222218"/>
                </a:cubicBezTo>
                <a:cubicBezTo>
                  <a:pt x="55289" y="222218"/>
                  <a:pt x="7144" y="174072"/>
                  <a:pt x="7144" y="114681"/>
                </a:cubicBezTo>
                <a:cubicBezTo>
                  <a:pt x="7144" y="55290"/>
                  <a:pt x="55289" y="7144"/>
                  <a:pt x="114681" y="7144"/>
                </a:cubicBezTo>
                <a:cubicBezTo>
                  <a:pt x="174073" y="7144"/>
                  <a:pt x="222219" y="55290"/>
                  <a:pt x="222219" y="114681"/>
                </a:cubicBezTo>
                <a:close/>
              </a:path>
            </a:pathLst>
          </a:custGeom>
          <a:solidFill>
            <a:srgbClr val="FFC947"/>
          </a:solidFill>
          <a:ln w="9525" cap="flat">
            <a:noFill/>
            <a:prstDash val="solid"/>
            <a:miter/>
          </a:ln>
        </p:spPr>
        <p:txBody>
          <a:bodyPr rtlCol="0" anchor="ctr"/>
          <a:lstStyle/>
          <a:p>
            <a:endParaRPr lang="en-US"/>
          </a:p>
        </p:txBody>
      </p:sp>
      <p:pic>
        <p:nvPicPr>
          <p:cNvPr id="3" name="Picture 2" descr="A screenshot of a computer code&#10;&#10;Description automatically generated">
            <a:extLst>
              <a:ext uri="{FF2B5EF4-FFF2-40B4-BE49-F238E27FC236}">
                <a16:creationId xmlns:a16="http://schemas.microsoft.com/office/drawing/2014/main" id="{6D0EB731-0A99-2C05-B5AD-6189169F7A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9668" y="3009322"/>
            <a:ext cx="6839905" cy="3620005"/>
          </a:xfrm>
          <a:prstGeom prst="rect">
            <a:avLst/>
          </a:prstGeom>
        </p:spPr>
      </p:pic>
    </p:spTree>
    <p:extLst>
      <p:ext uri="{BB962C8B-B14F-4D97-AF65-F5344CB8AC3E}">
        <p14:creationId xmlns:p14="http://schemas.microsoft.com/office/powerpoint/2010/main" val="1356740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fill="hold"/>
                                        <p:tgtEl>
                                          <p:spTgt spid="36"/>
                                        </p:tgtEl>
                                        <p:attrNameLst>
                                          <p:attrName>ppt_x</p:attrName>
                                        </p:attrNameLst>
                                      </p:cBhvr>
                                      <p:tavLst>
                                        <p:tav tm="0">
                                          <p:val>
                                            <p:strVal val="0-#ppt_w/2"/>
                                          </p:val>
                                        </p:tav>
                                        <p:tav tm="100000">
                                          <p:val>
                                            <p:strVal val="#ppt_x"/>
                                          </p:val>
                                        </p:tav>
                                      </p:tavLst>
                                    </p:anim>
                                    <p:anim calcmode="lin" valueType="num">
                                      <p:cBhvr additive="base">
                                        <p:cTn id="8" dur="1000" fill="hold"/>
                                        <p:tgtEl>
                                          <p:spTgt spid="36"/>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ppt_w</p:attrName>
                                        </p:attrNameLst>
                                      </p:cBhvr>
                                      <p:tavLst>
                                        <p:tav tm="0">
                                          <p:val>
                                            <p:fltVal val="0"/>
                                          </p:val>
                                        </p:tav>
                                        <p:tav tm="100000">
                                          <p:val>
                                            <p:strVal val="#ppt_w"/>
                                          </p:val>
                                        </p:tav>
                                      </p:tavLst>
                                    </p:anim>
                                    <p:anim calcmode="lin" valueType="num">
                                      <p:cBhvr>
                                        <p:cTn id="12" dur="500" fill="hold"/>
                                        <p:tgtEl>
                                          <p:spTgt spid="15"/>
                                        </p:tgtEl>
                                        <p:attrNameLst>
                                          <p:attrName>ppt_h</p:attrName>
                                        </p:attrNameLst>
                                      </p:cBhvr>
                                      <p:tavLst>
                                        <p:tav tm="0">
                                          <p:val>
                                            <p:fltVal val="0"/>
                                          </p:val>
                                        </p:tav>
                                        <p:tav tm="100000">
                                          <p:val>
                                            <p:strVal val="#ppt_h"/>
                                          </p:val>
                                        </p:tav>
                                      </p:tavLst>
                                    </p:anim>
                                    <p:animEffect transition="in" filter="fade">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wipe(down)">
                                      <p:cBhvr>
                                        <p:cTn id="18" dur="500"/>
                                        <p:tgtEl>
                                          <p:spTgt spid="27"/>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wipe(down)">
                                      <p:cBhvr>
                                        <p:cTn id="21" dur="500"/>
                                        <p:tgtEl>
                                          <p:spTgt spid="25"/>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down)">
                                      <p:cBhvr>
                                        <p:cTn id="24" dur="500"/>
                                        <p:tgtEl>
                                          <p:spTgt spid="16"/>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5" grpId="0" animBg="1"/>
      <p:bldP spid="36" grpId="0"/>
      <p:bldP spid="16" grpId="0"/>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998408C3-74C2-93E8-7BA9-301D9013AEB4}"/>
              </a:ext>
            </a:extLst>
          </p:cNvPr>
          <p:cNvSpPr/>
          <p:nvPr/>
        </p:nvSpPr>
        <p:spPr>
          <a:xfrm>
            <a:off x="1419895" y="922650"/>
            <a:ext cx="8883569" cy="4667381"/>
          </a:xfrm>
          <a:prstGeom prst="roundRect">
            <a:avLst/>
          </a:prstGeom>
          <a:solidFill>
            <a:schemeClr val="accent1">
              <a:lumMod val="10000"/>
              <a:lumOff val="90000"/>
            </a:schemeClr>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2A439EFC-E833-77C3-50CD-E280483D1469}"/>
              </a:ext>
            </a:extLst>
          </p:cNvPr>
          <p:cNvSpPr txBox="1"/>
          <p:nvPr/>
        </p:nvSpPr>
        <p:spPr>
          <a:xfrm>
            <a:off x="1539631" y="1117210"/>
            <a:ext cx="8763833" cy="3970318"/>
          </a:xfrm>
          <a:prstGeom prst="rect">
            <a:avLst/>
          </a:prstGeom>
          <a:noFill/>
        </p:spPr>
        <p:txBody>
          <a:bodyPr wrap="square" rtlCol="0">
            <a:spAutoFit/>
          </a:bodyPr>
          <a:lstStyle/>
          <a:p>
            <a:r>
              <a:rPr lang="en-US" dirty="0">
                <a:latin typeface="Calibri" panose="020F0502020204030204" pitchFamily="34" charset="0"/>
                <a:ea typeface="Calibri" panose="020F0502020204030204" pitchFamily="34" charset="0"/>
                <a:cs typeface="Times New Roman" panose="02020603050405020304" pitchFamily="18" charset="0"/>
              </a:rPr>
              <a:t>  - </a:t>
            </a:r>
            <a:r>
              <a:rPr lang="en-US" b="1" dirty="0" err="1">
                <a:latin typeface="Calibri" panose="020F0502020204030204" pitchFamily="34" charset="0"/>
                <a:ea typeface="Calibri" panose="020F0502020204030204" pitchFamily="34" charset="0"/>
                <a:cs typeface="Times New Roman" panose="02020603050405020304" pitchFamily="18" charset="0"/>
              </a:rPr>
              <a:t>Môi</a:t>
            </a:r>
            <a:r>
              <a:rPr lang="en-US" b="1" dirty="0">
                <a:latin typeface="Calibri" panose="020F0502020204030204" pitchFamily="34" charset="0"/>
                <a:ea typeface="Calibri" panose="020F0502020204030204" pitchFamily="34" charset="0"/>
                <a:cs typeface="Times New Roman" panose="02020603050405020304" pitchFamily="18" charset="0"/>
              </a:rPr>
              <a:t> </a:t>
            </a:r>
            <a:r>
              <a:rPr lang="en-US" b="1" dirty="0" err="1">
                <a:latin typeface="Calibri" panose="020F0502020204030204" pitchFamily="34" charset="0"/>
                <a:ea typeface="Calibri" panose="020F0502020204030204" pitchFamily="34" charset="0"/>
                <a:cs typeface="Times New Roman" panose="02020603050405020304" pitchFamily="18" charset="0"/>
              </a:rPr>
              <a:t>trường</a:t>
            </a:r>
            <a:r>
              <a:rPr lang="en-US" b="1" dirty="0">
                <a:latin typeface="Calibri" panose="020F0502020204030204" pitchFamily="34" charset="0"/>
                <a:ea typeface="Calibri" panose="020F0502020204030204" pitchFamily="34" charset="0"/>
                <a:cs typeface="Times New Roman" panose="02020603050405020304" pitchFamily="18" charset="0"/>
              </a:rPr>
              <a:t> </a:t>
            </a:r>
            <a:r>
              <a:rPr lang="en-US" b="1" dirty="0" err="1">
                <a:latin typeface="Calibri" panose="020F0502020204030204" pitchFamily="34" charset="0"/>
                <a:ea typeface="Calibri" panose="020F0502020204030204" pitchFamily="34" charset="0"/>
                <a:cs typeface="Times New Roman" panose="02020603050405020304" pitchFamily="18" charset="0"/>
              </a:rPr>
              <a:t>lập</a:t>
            </a:r>
            <a:r>
              <a:rPr lang="en-US" b="1" dirty="0">
                <a:latin typeface="Calibri" panose="020F0502020204030204" pitchFamily="34" charset="0"/>
                <a:ea typeface="Calibri" panose="020F0502020204030204" pitchFamily="34" charset="0"/>
                <a:cs typeface="Times New Roman" panose="02020603050405020304" pitchFamily="18" charset="0"/>
              </a:rPr>
              <a:t> </a:t>
            </a:r>
            <a:r>
              <a:rPr lang="en-US" b="1" dirty="0" err="1">
                <a:latin typeface="Calibri" panose="020F0502020204030204" pitchFamily="34" charset="0"/>
                <a:ea typeface="Calibri" panose="020F0502020204030204" pitchFamily="34" charset="0"/>
                <a:cs typeface="Times New Roman" panose="02020603050405020304" pitchFamily="18" charset="0"/>
              </a:rPr>
              <a:t>trình</a:t>
            </a:r>
            <a:r>
              <a:rPr lang="en-US" b="1" dirty="0">
                <a:latin typeface="Calibri" panose="020F0502020204030204" pitchFamily="34" charset="0"/>
                <a:ea typeface="Calibri" panose="020F0502020204030204" pitchFamily="34" charset="0"/>
                <a:cs typeface="Times New Roman" panose="02020603050405020304" pitchFamily="18" charset="0"/>
              </a:rPr>
              <a:t>: Dev-C++</a:t>
            </a:r>
          </a:p>
          <a:p>
            <a:r>
              <a:rPr lang="en-US" b="1" dirty="0">
                <a:latin typeface="Calibri" panose="020F0502020204030204" pitchFamily="34" charset="0"/>
                <a:ea typeface="Calibri" panose="020F0502020204030204" pitchFamily="34" charset="0"/>
                <a:cs typeface="Times New Roman" panose="02020603050405020304" pitchFamily="18" charset="0"/>
              </a:rPr>
              <a:t>   </a:t>
            </a:r>
          </a:p>
          <a:p>
            <a:r>
              <a:rPr lang="en-US" b="1" dirty="0">
                <a:latin typeface="Calibri" panose="020F0502020204030204" pitchFamily="34" charset="0"/>
                <a:ea typeface="Calibri" panose="020F0502020204030204" pitchFamily="34" charset="0"/>
                <a:cs typeface="Times New Roman" panose="02020603050405020304" pitchFamily="18" charset="0"/>
              </a:rPr>
              <a:t>  - </a:t>
            </a:r>
            <a:r>
              <a:rPr lang="en-US" b="1" dirty="0" err="1">
                <a:latin typeface="Calibri" panose="020F0502020204030204" pitchFamily="34" charset="0"/>
                <a:ea typeface="Calibri" panose="020F0502020204030204" pitchFamily="34" charset="0"/>
                <a:cs typeface="Times New Roman" panose="02020603050405020304" pitchFamily="18" charset="0"/>
              </a:rPr>
              <a:t>Các</a:t>
            </a:r>
            <a:r>
              <a:rPr lang="en-US" b="1" dirty="0">
                <a:latin typeface="Calibri" panose="020F0502020204030204" pitchFamily="34" charset="0"/>
                <a:ea typeface="Calibri" panose="020F0502020204030204" pitchFamily="34" charset="0"/>
                <a:cs typeface="Times New Roman" panose="02020603050405020304" pitchFamily="18" charset="0"/>
              </a:rPr>
              <a:t> </a:t>
            </a:r>
            <a:r>
              <a:rPr lang="en-US" b="1" dirty="0" err="1">
                <a:latin typeface="Calibri" panose="020F0502020204030204" pitchFamily="34" charset="0"/>
                <a:ea typeface="Calibri" panose="020F0502020204030204" pitchFamily="34" charset="0"/>
                <a:cs typeface="Times New Roman" panose="02020603050405020304" pitchFamily="18" charset="0"/>
              </a:rPr>
              <a:t>thư</a:t>
            </a:r>
            <a:r>
              <a:rPr lang="en-US" b="1" dirty="0">
                <a:latin typeface="Calibri" panose="020F0502020204030204" pitchFamily="34" charset="0"/>
                <a:ea typeface="Calibri" panose="020F0502020204030204" pitchFamily="34" charset="0"/>
                <a:cs typeface="Times New Roman" panose="02020603050405020304" pitchFamily="18" charset="0"/>
              </a:rPr>
              <a:t> </a:t>
            </a:r>
            <a:r>
              <a:rPr lang="en-US" b="1" dirty="0" err="1">
                <a:latin typeface="Calibri" panose="020F0502020204030204" pitchFamily="34" charset="0"/>
                <a:ea typeface="Calibri" panose="020F0502020204030204" pitchFamily="34" charset="0"/>
                <a:cs typeface="Times New Roman" panose="02020603050405020304" pitchFamily="18" charset="0"/>
              </a:rPr>
              <a:t>viện</a:t>
            </a:r>
            <a:r>
              <a:rPr lang="en-US" b="1" dirty="0">
                <a:latin typeface="Calibri" panose="020F0502020204030204" pitchFamily="34" charset="0"/>
                <a:ea typeface="Calibri" panose="020F0502020204030204" pitchFamily="34" charset="0"/>
                <a:cs typeface="Times New Roman" panose="02020603050405020304" pitchFamily="18" charset="0"/>
              </a:rPr>
              <a:t> </a:t>
            </a:r>
            <a:r>
              <a:rPr lang="en-US" b="1" dirty="0" err="1">
                <a:latin typeface="Calibri" panose="020F0502020204030204" pitchFamily="34" charset="0"/>
                <a:ea typeface="Calibri" panose="020F0502020204030204" pitchFamily="34" charset="0"/>
                <a:cs typeface="Times New Roman" panose="02020603050405020304" pitchFamily="18" charset="0"/>
              </a:rPr>
              <a:t>sử</a:t>
            </a:r>
            <a:r>
              <a:rPr lang="en-US" b="1" dirty="0">
                <a:latin typeface="Calibri" panose="020F0502020204030204" pitchFamily="34" charset="0"/>
                <a:ea typeface="Calibri" panose="020F0502020204030204" pitchFamily="34" charset="0"/>
                <a:cs typeface="Times New Roman" panose="02020603050405020304" pitchFamily="18" charset="0"/>
              </a:rPr>
              <a:t> </a:t>
            </a:r>
            <a:r>
              <a:rPr lang="en-US" b="1" dirty="0" err="1">
                <a:latin typeface="Calibri" panose="020F0502020204030204" pitchFamily="34" charset="0"/>
                <a:ea typeface="Calibri" panose="020F0502020204030204" pitchFamily="34" charset="0"/>
                <a:cs typeface="Times New Roman" panose="02020603050405020304" pitchFamily="18" charset="0"/>
              </a:rPr>
              <a:t>dụng</a:t>
            </a:r>
            <a:r>
              <a:rPr lang="en-US" b="1" dirty="0">
                <a:latin typeface="Calibri" panose="020F0502020204030204" pitchFamily="34" charset="0"/>
                <a:ea typeface="Calibri" panose="020F0502020204030204" pitchFamily="34" charset="0"/>
                <a:cs typeface="Times New Roman" panose="02020603050405020304" pitchFamily="18" charset="0"/>
              </a:rPr>
              <a:t>: </a:t>
            </a:r>
          </a:p>
          <a:p>
            <a:pPr marL="285750" indent="-285750">
              <a:buFont typeface="Arial" panose="020B0604020202020204" pitchFamily="34" charset="0"/>
              <a:buChar char="•"/>
            </a:pPr>
            <a:r>
              <a:rPr lang="en-US" b="1" dirty="0">
                <a:latin typeface="Calibri" panose="020F0502020204030204" pitchFamily="34" charset="0"/>
                <a:ea typeface="Calibri" panose="020F0502020204030204" pitchFamily="34" charset="0"/>
                <a:cs typeface="Times New Roman" panose="02020603050405020304" pitchFamily="18" charset="0"/>
              </a:rPr>
              <a:t>     &lt;iostream&gt;: </a:t>
            </a:r>
            <a:r>
              <a:rPr lang="en-US" dirty="0" err="1">
                <a:latin typeface="Calibri" panose="020F0502020204030204" pitchFamily="34" charset="0"/>
                <a:ea typeface="Calibri" panose="020F0502020204030204" pitchFamily="34" charset="0"/>
                <a:cs typeface="Times New Roman" panose="02020603050405020304" pitchFamily="18" charset="0"/>
              </a:rPr>
              <a:t>Thư</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viện</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nhập</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xuất</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khẩu</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chuẩn</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của</a:t>
            </a:r>
            <a:r>
              <a:rPr lang="en-US" dirty="0">
                <a:latin typeface="Calibri" panose="020F0502020204030204" pitchFamily="34" charset="0"/>
                <a:ea typeface="Calibri" panose="020F0502020204030204" pitchFamily="34" charset="0"/>
                <a:cs typeface="Times New Roman" panose="02020603050405020304" pitchFamily="18" charset="0"/>
              </a:rPr>
              <a:t> C++, </a:t>
            </a:r>
            <a:r>
              <a:rPr lang="en-US" dirty="0" err="1">
                <a:latin typeface="Calibri" panose="020F0502020204030204" pitchFamily="34" charset="0"/>
                <a:ea typeface="Calibri" panose="020F0502020204030204" pitchFamily="34" charset="0"/>
                <a:cs typeface="Times New Roman" panose="02020603050405020304" pitchFamily="18" charset="0"/>
              </a:rPr>
              <a:t>hỗ</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trợ</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các</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thao</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tác</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đầu</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vào</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và</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đầu</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ra</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đặc</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biệt</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là</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cin</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để</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nhập</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dữ</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liệu</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từ</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bàn</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phím</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và</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cout</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để</a:t>
            </a:r>
            <a:r>
              <a:rPr lang="en-US" dirty="0">
                <a:latin typeface="Calibri" panose="020F0502020204030204" pitchFamily="34" charset="0"/>
                <a:ea typeface="Calibri" panose="020F0502020204030204" pitchFamily="34" charset="0"/>
                <a:cs typeface="Times New Roman" panose="02020603050405020304" pitchFamily="18" charset="0"/>
              </a:rPr>
              <a:t> in </a:t>
            </a:r>
            <a:r>
              <a:rPr lang="en-US" dirty="0" err="1">
                <a:latin typeface="Calibri" panose="020F0502020204030204" pitchFamily="34" charset="0"/>
                <a:ea typeface="Calibri" panose="020F0502020204030204" pitchFamily="34" charset="0"/>
                <a:cs typeface="Times New Roman" panose="02020603050405020304" pitchFamily="18" charset="0"/>
              </a:rPr>
              <a:t>dữ</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liệu</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ra</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màn</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hình</a:t>
            </a:r>
            <a:r>
              <a:rPr lang="en-US" dirty="0">
                <a:latin typeface="Calibri" panose="020F0502020204030204" pitchFamily="34" charset="0"/>
                <a:ea typeface="Calibri" panose="020F0502020204030204" pitchFamily="34" charset="0"/>
                <a:cs typeface="Times New Roman" panose="02020603050405020304" pitchFamily="18" charset="0"/>
              </a:rPr>
              <a:t>.</a:t>
            </a:r>
          </a:p>
          <a:p>
            <a:pPr marL="285750" indent="-285750">
              <a:buFont typeface="Arial" panose="020B0604020202020204" pitchFamily="34" charset="0"/>
              <a:buChar char="•"/>
            </a:pPr>
            <a:r>
              <a:rPr lang="en-US" b="1" dirty="0">
                <a:latin typeface="Calibri" panose="020F0502020204030204" pitchFamily="34" charset="0"/>
                <a:ea typeface="Calibri" panose="020F0502020204030204" pitchFamily="34" charset="0"/>
                <a:cs typeface="Times New Roman" panose="02020603050405020304" pitchFamily="18" charset="0"/>
              </a:rPr>
              <a:t>     &lt;string&gt;: </a:t>
            </a:r>
            <a:r>
              <a:rPr lang="en-US" dirty="0" err="1">
                <a:latin typeface="Calibri" panose="020F0502020204030204" pitchFamily="34" charset="0"/>
                <a:ea typeface="Calibri" panose="020F0502020204030204" pitchFamily="34" charset="0"/>
                <a:cs typeface="Times New Roman" panose="02020603050405020304" pitchFamily="18" charset="0"/>
              </a:rPr>
              <a:t>Thư</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viện</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cung</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cấp</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các</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thao</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tác</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với</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chuỗi</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ký</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tự</a:t>
            </a:r>
            <a:r>
              <a:rPr lang="en-US" dirty="0">
                <a:latin typeface="Calibri" panose="020F0502020204030204" pitchFamily="34" charset="0"/>
                <a:ea typeface="Calibri" panose="020F0502020204030204" pitchFamily="34" charset="0"/>
                <a:cs typeface="Times New Roman" panose="02020603050405020304" pitchFamily="18" charset="0"/>
              </a:rPr>
              <a:t> string, </a:t>
            </a:r>
            <a:r>
              <a:rPr lang="en-US" dirty="0" err="1">
                <a:latin typeface="Calibri" panose="020F0502020204030204" pitchFamily="34" charset="0"/>
                <a:ea typeface="Calibri" panose="020F0502020204030204" pitchFamily="34" charset="0"/>
                <a:cs typeface="Times New Roman" panose="02020603050405020304" pitchFamily="18" charset="0"/>
              </a:rPr>
              <a:t>giúp</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chương</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trình</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xử</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lí</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các</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chuỗi</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tên</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ảnh</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và</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ngày</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tháng</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một</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cách</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dễ</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dirty="0" err="1">
                <a:latin typeface="Calibri" panose="020F0502020204030204" pitchFamily="34" charset="0"/>
                <a:ea typeface="Calibri" panose="020F0502020204030204" pitchFamily="34" charset="0"/>
                <a:cs typeface="Times New Roman" panose="02020603050405020304" pitchFamily="18" charset="0"/>
              </a:rPr>
              <a:t>dàng</a:t>
            </a:r>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vi-VN" b="1" dirty="0">
                <a:latin typeface="Calibri" panose="020F0502020204030204" pitchFamily="34" charset="0"/>
                <a:ea typeface="Calibri" panose="020F0502020204030204" pitchFamily="34" charset="0"/>
                <a:cs typeface="Times New Roman" panose="02020603050405020304" pitchFamily="18" charset="0"/>
              </a:rPr>
              <a:t> </a:t>
            </a:r>
            <a:endParaRPr lang="en-US" b="1" dirty="0">
              <a:latin typeface="Calibri" panose="020F0502020204030204" pitchFamily="34" charset="0"/>
              <a:ea typeface="Calibri" panose="020F0502020204030204" pitchFamily="34" charset="0"/>
              <a:cs typeface="Times New Roman" panose="02020603050405020304" pitchFamily="18" charset="0"/>
            </a:endParaRPr>
          </a:p>
          <a:p>
            <a:endParaRPr lang="en-US" b="1"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endParaRPr>
          </a:p>
          <a:p>
            <a:r>
              <a:rPr lang="en-US"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 </a:t>
            </a:r>
            <a:r>
              <a:rPr lang="vi-VN" dirty="0"/>
              <a:t>Chương trình sử dụng </a:t>
            </a:r>
            <a:r>
              <a:rPr lang="vi-VN" b="1" dirty="0">
                <a:solidFill>
                  <a:srgbClr val="FF0000"/>
                </a:solidFill>
              </a:rPr>
              <a:t>danh sách liên kết đơn </a:t>
            </a:r>
            <a:r>
              <a:rPr lang="vi-VN" dirty="0"/>
              <a:t>để quản lý </a:t>
            </a:r>
            <a:r>
              <a:rPr lang="vi-VN" dirty="0" err="1"/>
              <a:t>album</a:t>
            </a:r>
            <a:r>
              <a:rPr lang="vi-VN" dirty="0"/>
              <a:t> ảnh, giúp dễ dàng thêm, xóa, tìm kiếm, và hiển thị các ảnh. Các thao tác được thực hiện thông qua các phương thức đơn giản nhưng hiệu quả, với độ phức tạp thời gian phù hợp với yêu cầu của bài toán. C+ + được chọn làm ngôn ngữ lập trình vì tính mạnh mẽ trong việc xử lý cấu trúc dữ liệu và quản lý bộ nhớ.</a:t>
            </a:r>
            <a:endParaRPr lang="en-US" dirty="0"/>
          </a:p>
        </p:txBody>
      </p:sp>
      <p:sp>
        <p:nvSpPr>
          <p:cNvPr id="13" name="Freeform: Shape 12">
            <a:extLst>
              <a:ext uri="{FF2B5EF4-FFF2-40B4-BE49-F238E27FC236}">
                <a16:creationId xmlns:a16="http://schemas.microsoft.com/office/drawing/2014/main" id="{853EDC2B-F899-9A68-661F-E6FE6D63C57D}"/>
              </a:ext>
            </a:extLst>
          </p:cNvPr>
          <p:cNvSpPr/>
          <p:nvPr/>
        </p:nvSpPr>
        <p:spPr>
          <a:xfrm>
            <a:off x="810362" y="5414480"/>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D5B36E6A-B4F7-5458-389E-29D4CFD9E85C}"/>
              </a:ext>
            </a:extLst>
          </p:cNvPr>
          <p:cNvSpPr/>
          <p:nvPr/>
        </p:nvSpPr>
        <p:spPr>
          <a:xfrm>
            <a:off x="764063" y="76569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C7D65867-A450-C15F-C20A-3B88630445B8}"/>
              </a:ext>
            </a:extLst>
          </p:cNvPr>
          <p:cNvSpPr/>
          <p:nvPr/>
        </p:nvSpPr>
        <p:spPr>
          <a:xfrm>
            <a:off x="11303161" y="286901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B92DEA28-3B57-5056-9E85-B4A71E89CC09}"/>
              </a:ext>
            </a:extLst>
          </p:cNvPr>
          <p:cNvSpPr/>
          <p:nvPr/>
        </p:nvSpPr>
        <p:spPr>
          <a:xfrm>
            <a:off x="11188861" y="5977781"/>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47E2E22-6854-808E-ED7A-8C3948550C0B}"/>
              </a:ext>
            </a:extLst>
          </p:cNvPr>
          <p:cNvSpPr/>
          <p:nvPr/>
        </p:nvSpPr>
        <p:spPr>
          <a:xfrm>
            <a:off x="11074561" y="2350082"/>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2B7894D-4A4E-18FE-BD48-8B3E996BAB1C}"/>
              </a:ext>
            </a:extLst>
          </p:cNvPr>
          <p:cNvSpPr/>
          <p:nvPr/>
        </p:nvSpPr>
        <p:spPr>
          <a:xfrm>
            <a:off x="10730696" y="994294"/>
            <a:ext cx="228600" cy="228600"/>
          </a:xfrm>
          <a:custGeom>
            <a:avLst/>
            <a:gdLst>
              <a:gd name="connsiteX0" fmla="*/ 222218 w 228600"/>
              <a:gd name="connsiteY0" fmla="*/ 114681 h 228600"/>
              <a:gd name="connsiteX1" fmla="*/ 114681 w 228600"/>
              <a:gd name="connsiteY1" fmla="*/ 222218 h 228600"/>
              <a:gd name="connsiteX2" fmla="*/ 7144 w 228600"/>
              <a:gd name="connsiteY2" fmla="*/ 114681 h 228600"/>
              <a:gd name="connsiteX3" fmla="*/ 114681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1" y="222218"/>
                </a:cubicBezTo>
                <a:cubicBezTo>
                  <a:pt x="55290" y="222218"/>
                  <a:pt x="7144" y="174072"/>
                  <a:pt x="7144" y="114681"/>
                </a:cubicBezTo>
                <a:cubicBezTo>
                  <a:pt x="7144" y="55290"/>
                  <a:pt x="55290" y="7144"/>
                  <a:pt x="114681"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2739592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Effect transition="in" filter="fade">
                                      <p:cBhvr>
                                        <p:cTn id="14" dur="500"/>
                                        <p:tgtEl>
                                          <p:spTgt spid="1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 calcmode="lin" valueType="num">
                                      <p:cBhvr>
                                        <p:cTn id="22" dur="500" fill="hold"/>
                                        <p:tgtEl>
                                          <p:spTgt spid="17"/>
                                        </p:tgtEl>
                                        <p:attrNameLst>
                                          <p:attrName>ppt_w</p:attrName>
                                        </p:attrNameLst>
                                      </p:cBhvr>
                                      <p:tavLst>
                                        <p:tav tm="0">
                                          <p:val>
                                            <p:fltVal val="0"/>
                                          </p:val>
                                        </p:tav>
                                        <p:tav tm="100000">
                                          <p:val>
                                            <p:strVal val="#ppt_w"/>
                                          </p:val>
                                        </p:tav>
                                      </p:tavLst>
                                    </p:anim>
                                    <p:anim calcmode="lin" valueType="num">
                                      <p:cBhvr>
                                        <p:cTn id="23" dur="500" fill="hold"/>
                                        <p:tgtEl>
                                          <p:spTgt spid="17"/>
                                        </p:tgtEl>
                                        <p:attrNameLst>
                                          <p:attrName>ppt_h</p:attrName>
                                        </p:attrNameLst>
                                      </p:cBhvr>
                                      <p:tavLst>
                                        <p:tav tm="0">
                                          <p:val>
                                            <p:fltVal val="0"/>
                                          </p:val>
                                        </p:tav>
                                        <p:tav tm="100000">
                                          <p:val>
                                            <p:strVal val="#ppt_h"/>
                                          </p:val>
                                        </p:tav>
                                      </p:tavLst>
                                    </p:anim>
                                    <p:animEffect transition="in" filter="fade">
                                      <p:cBhvr>
                                        <p:cTn id="24" dur="500"/>
                                        <p:tgtEl>
                                          <p:spTgt spid="1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p:cTn id="27" dur="500" fill="hold"/>
                                        <p:tgtEl>
                                          <p:spTgt spid="18"/>
                                        </p:tgtEl>
                                        <p:attrNameLst>
                                          <p:attrName>ppt_w</p:attrName>
                                        </p:attrNameLst>
                                      </p:cBhvr>
                                      <p:tavLst>
                                        <p:tav tm="0">
                                          <p:val>
                                            <p:fltVal val="0"/>
                                          </p:val>
                                        </p:tav>
                                        <p:tav tm="100000">
                                          <p:val>
                                            <p:strVal val="#ppt_w"/>
                                          </p:val>
                                        </p:tav>
                                      </p:tavLst>
                                    </p:anim>
                                    <p:anim calcmode="lin" valueType="num">
                                      <p:cBhvr>
                                        <p:cTn id="28" dur="500" fill="hold"/>
                                        <p:tgtEl>
                                          <p:spTgt spid="18"/>
                                        </p:tgtEl>
                                        <p:attrNameLst>
                                          <p:attrName>ppt_h</p:attrName>
                                        </p:attrNameLst>
                                      </p:cBhvr>
                                      <p:tavLst>
                                        <p:tav tm="0">
                                          <p:val>
                                            <p:fltVal val="0"/>
                                          </p:val>
                                        </p:tav>
                                        <p:tav tm="100000">
                                          <p:val>
                                            <p:strVal val="#ppt_h"/>
                                          </p:val>
                                        </p:tav>
                                      </p:tavLst>
                                    </p:anim>
                                    <p:animEffect transition="in" filter="fade">
                                      <p:cBhvr>
                                        <p:cTn id="29" dur="500"/>
                                        <p:tgtEl>
                                          <p:spTgt spid="1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9"/>
                                        </p:tgtEl>
                                        <p:attrNameLst>
                                          <p:attrName>style.visibility</p:attrName>
                                        </p:attrNameLst>
                                      </p:cBhvr>
                                      <p:to>
                                        <p:strVal val="visible"/>
                                      </p:to>
                                    </p:set>
                                    <p:anim calcmode="lin" valueType="num">
                                      <p:cBhvr>
                                        <p:cTn id="32" dur="500" fill="hold"/>
                                        <p:tgtEl>
                                          <p:spTgt spid="19"/>
                                        </p:tgtEl>
                                        <p:attrNameLst>
                                          <p:attrName>ppt_w</p:attrName>
                                        </p:attrNameLst>
                                      </p:cBhvr>
                                      <p:tavLst>
                                        <p:tav tm="0">
                                          <p:val>
                                            <p:fltVal val="0"/>
                                          </p:val>
                                        </p:tav>
                                        <p:tav tm="100000">
                                          <p:val>
                                            <p:strVal val="#ppt_w"/>
                                          </p:val>
                                        </p:tav>
                                      </p:tavLst>
                                    </p:anim>
                                    <p:anim calcmode="lin" valueType="num">
                                      <p:cBhvr>
                                        <p:cTn id="33" dur="500" fill="hold"/>
                                        <p:tgtEl>
                                          <p:spTgt spid="19"/>
                                        </p:tgtEl>
                                        <p:attrNameLst>
                                          <p:attrName>ppt_h</p:attrName>
                                        </p:attrNameLst>
                                      </p:cBhvr>
                                      <p:tavLst>
                                        <p:tav tm="0">
                                          <p:val>
                                            <p:fltVal val="0"/>
                                          </p:val>
                                        </p:tav>
                                        <p:tav tm="100000">
                                          <p:val>
                                            <p:strVal val="#ppt_h"/>
                                          </p:val>
                                        </p:tav>
                                      </p:tavLst>
                                    </p:anim>
                                    <p:animEffect transition="in" filter="fade">
                                      <p:cBhvr>
                                        <p:cTn id="34" dur="500"/>
                                        <p:tgtEl>
                                          <p:spTgt spid="19"/>
                                        </p:tgtEl>
                                      </p:cBhvr>
                                    </p:animEffect>
                                  </p:childTnLst>
                                </p:cTn>
                              </p:par>
                            </p:childTnLst>
                          </p:cTn>
                        </p:par>
                      </p:childTnLst>
                    </p:cTn>
                  </p:par>
                  <p:par>
                    <p:cTn id="35" fill="hold">
                      <p:stCondLst>
                        <p:cond delay="indefinite"/>
                      </p:stCondLst>
                      <p:childTnLst>
                        <p:par>
                          <p:cTn id="36" fill="hold">
                            <p:stCondLst>
                              <p:cond delay="0"/>
                            </p:stCondLst>
                            <p:childTnLst>
                              <p:par>
                                <p:cTn id="37" presetID="6" presetClass="entr" presetSubtype="16"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circle(in)">
                                      <p:cBhvr>
                                        <p:cTn id="39" dur="2000"/>
                                        <p:tgtEl>
                                          <p:spTgt spid="9"/>
                                        </p:tgtEl>
                                      </p:cBhvr>
                                    </p:animEffect>
                                  </p:childTnLst>
                                </p:cTn>
                              </p:par>
                              <p:par>
                                <p:cTn id="40" presetID="6" presetClass="entr" presetSubtype="16" fill="hold" grpId="0" nodeType="with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circle(in)">
                                      <p:cBhvr>
                                        <p:cTn id="42"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p:bldP spid="13" grpId="0" animBg="1"/>
      <p:bldP spid="14" grpId="0" animBg="1"/>
      <p:bldP spid="15" grpId="0" animBg="1"/>
      <p:bldP spid="17" grpId="0" animBg="1"/>
      <p:bldP spid="18" grpId="0" animBg="1"/>
      <p:bldP spid="1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19F9423-42F8-E5F1-90C7-01A66187CFCD}"/>
              </a:ext>
            </a:extLst>
          </p:cNvPr>
          <p:cNvSpPr/>
          <p:nvPr/>
        </p:nvSpPr>
        <p:spPr>
          <a:xfrm>
            <a:off x="-12702" y="0"/>
            <a:ext cx="2441448" cy="6858000"/>
          </a:xfrm>
          <a:prstGeom prst="rect">
            <a:avLst/>
          </a:prstGeom>
          <a:solidFill>
            <a:schemeClr val="accent1">
              <a:lumMod val="10000"/>
              <a:lumOff val="90000"/>
            </a:schemeClr>
          </a:solidFill>
          <a:ln>
            <a:solidFill>
              <a:schemeClr val="accent1">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3C9EC62-43B5-B0F9-5327-F3AB33E43B93}"/>
              </a:ext>
            </a:extLst>
          </p:cNvPr>
          <p:cNvSpPr/>
          <p:nvPr/>
        </p:nvSpPr>
        <p:spPr>
          <a:xfrm>
            <a:off x="2441448" y="0"/>
            <a:ext cx="2441448" cy="6858000"/>
          </a:xfrm>
          <a:prstGeom prst="rect">
            <a:avLst/>
          </a:prstGeom>
          <a:solidFill>
            <a:schemeClr val="accent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88493F6-4A43-EA99-E34A-7A490E0132EF}"/>
              </a:ext>
            </a:extLst>
          </p:cNvPr>
          <p:cNvSpPr/>
          <p:nvPr/>
        </p:nvSpPr>
        <p:spPr>
          <a:xfrm>
            <a:off x="4882896" y="0"/>
            <a:ext cx="2441448"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9917797-D9BA-864F-2BA0-795C23889BA6}"/>
              </a:ext>
            </a:extLst>
          </p:cNvPr>
          <p:cNvSpPr/>
          <p:nvPr/>
        </p:nvSpPr>
        <p:spPr>
          <a:xfrm>
            <a:off x="9750552" y="0"/>
            <a:ext cx="2441448"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A16B910-911B-BFD3-C899-8E8FA1EE78AF}"/>
              </a:ext>
            </a:extLst>
          </p:cNvPr>
          <p:cNvSpPr/>
          <p:nvPr/>
        </p:nvSpPr>
        <p:spPr>
          <a:xfrm>
            <a:off x="7316724" y="0"/>
            <a:ext cx="2441448" cy="6858000"/>
          </a:xfrm>
          <a:prstGeom prst="rect">
            <a:avLst/>
          </a:prstGeom>
          <a:solidFill>
            <a:schemeClr val="accent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A05114D-F1DE-3483-500F-1E00626B5DA4}"/>
              </a:ext>
            </a:extLst>
          </p:cNvPr>
          <p:cNvSpPr txBox="1"/>
          <p:nvPr/>
        </p:nvSpPr>
        <p:spPr>
          <a:xfrm>
            <a:off x="1029125" y="3018180"/>
            <a:ext cx="1264781" cy="1107996"/>
          </a:xfrm>
          <a:prstGeom prst="rect">
            <a:avLst/>
          </a:prstGeom>
          <a:noFill/>
        </p:spPr>
        <p:txBody>
          <a:bodyPr wrap="square" rtlCol="0">
            <a:spAutoFit/>
          </a:bodyPr>
          <a:lstStyle/>
          <a:p>
            <a:r>
              <a:rPr lang="en-US" sz="6600" dirty="0">
                <a:latin typeface="Tw Cen MT" panose="020B0602020104020603" pitchFamily="34" charset="0"/>
              </a:rPr>
              <a:t>I</a:t>
            </a:r>
          </a:p>
        </p:txBody>
      </p:sp>
      <p:sp>
        <p:nvSpPr>
          <p:cNvPr id="10" name="TextBox 9">
            <a:extLst>
              <a:ext uri="{FF2B5EF4-FFF2-40B4-BE49-F238E27FC236}">
                <a16:creationId xmlns:a16="http://schemas.microsoft.com/office/drawing/2014/main" id="{2A52B3E0-A46F-6823-7A40-C76F7A0FEFC3}"/>
              </a:ext>
            </a:extLst>
          </p:cNvPr>
          <p:cNvSpPr txBox="1"/>
          <p:nvPr/>
        </p:nvSpPr>
        <p:spPr>
          <a:xfrm>
            <a:off x="2340" y="4522591"/>
            <a:ext cx="2441447" cy="400110"/>
          </a:xfrm>
          <a:prstGeom prst="rect">
            <a:avLst/>
          </a:prstGeom>
          <a:noFill/>
        </p:spPr>
        <p:txBody>
          <a:bodyPr wrap="square" rtlCol="0">
            <a:spAutoFit/>
          </a:bodyPr>
          <a:lstStyle/>
          <a:p>
            <a:r>
              <a:rPr lang="en-US" dirty="0">
                <a:latin typeface="Tw Cen MT" panose="020B0602020104020603" pitchFamily="34" charset="0"/>
              </a:rPr>
              <a:t>         </a:t>
            </a:r>
            <a:r>
              <a:rPr lang="en-US" sz="2000" b="1" dirty="0">
                <a:latin typeface="Tw Cen MT" panose="020B0602020104020603" pitchFamily="34" charset="0"/>
              </a:rPr>
              <a:t>Thành Viên</a:t>
            </a:r>
          </a:p>
        </p:txBody>
      </p:sp>
      <p:sp>
        <p:nvSpPr>
          <p:cNvPr id="11" name="TextBox 10">
            <a:extLst>
              <a:ext uri="{FF2B5EF4-FFF2-40B4-BE49-F238E27FC236}">
                <a16:creationId xmlns:a16="http://schemas.microsoft.com/office/drawing/2014/main" id="{4760014D-0198-E42B-9D1C-8854E3A96960}"/>
              </a:ext>
            </a:extLst>
          </p:cNvPr>
          <p:cNvSpPr txBox="1"/>
          <p:nvPr/>
        </p:nvSpPr>
        <p:spPr>
          <a:xfrm>
            <a:off x="3426126" y="3020375"/>
            <a:ext cx="1264781" cy="1107996"/>
          </a:xfrm>
          <a:prstGeom prst="rect">
            <a:avLst/>
          </a:prstGeom>
          <a:noFill/>
        </p:spPr>
        <p:txBody>
          <a:bodyPr wrap="square" rtlCol="0">
            <a:spAutoFit/>
          </a:bodyPr>
          <a:lstStyle/>
          <a:p>
            <a:r>
              <a:rPr lang="en-US" sz="6600" dirty="0">
                <a:latin typeface="Tw Cen MT" panose="020B0602020104020603" pitchFamily="34" charset="0"/>
              </a:rPr>
              <a:t>II</a:t>
            </a:r>
          </a:p>
        </p:txBody>
      </p:sp>
      <p:sp>
        <p:nvSpPr>
          <p:cNvPr id="12" name="TextBox 11">
            <a:extLst>
              <a:ext uri="{FF2B5EF4-FFF2-40B4-BE49-F238E27FC236}">
                <a16:creationId xmlns:a16="http://schemas.microsoft.com/office/drawing/2014/main" id="{3B7E5887-7E6E-93BD-1A48-5EF7308AEC18}"/>
              </a:ext>
            </a:extLst>
          </p:cNvPr>
          <p:cNvSpPr txBox="1"/>
          <p:nvPr/>
        </p:nvSpPr>
        <p:spPr>
          <a:xfrm>
            <a:off x="5728998" y="3003749"/>
            <a:ext cx="1264781" cy="1107996"/>
          </a:xfrm>
          <a:prstGeom prst="rect">
            <a:avLst/>
          </a:prstGeom>
          <a:noFill/>
        </p:spPr>
        <p:txBody>
          <a:bodyPr wrap="square" rtlCol="0">
            <a:spAutoFit/>
          </a:bodyPr>
          <a:lstStyle/>
          <a:p>
            <a:r>
              <a:rPr lang="en-US" sz="6600" dirty="0">
                <a:latin typeface="Tw Cen MT" panose="020B0602020104020603" pitchFamily="34" charset="0"/>
              </a:rPr>
              <a:t>III</a:t>
            </a:r>
          </a:p>
        </p:txBody>
      </p:sp>
      <p:sp>
        <p:nvSpPr>
          <p:cNvPr id="13" name="TextBox 12">
            <a:extLst>
              <a:ext uri="{FF2B5EF4-FFF2-40B4-BE49-F238E27FC236}">
                <a16:creationId xmlns:a16="http://schemas.microsoft.com/office/drawing/2014/main" id="{81996B46-BB4E-6F63-ED81-E387B33B0BD3}"/>
              </a:ext>
            </a:extLst>
          </p:cNvPr>
          <p:cNvSpPr txBox="1"/>
          <p:nvPr/>
        </p:nvSpPr>
        <p:spPr>
          <a:xfrm>
            <a:off x="8100936" y="3016425"/>
            <a:ext cx="1264781" cy="1107996"/>
          </a:xfrm>
          <a:prstGeom prst="rect">
            <a:avLst/>
          </a:prstGeom>
          <a:noFill/>
        </p:spPr>
        <p:txBody>
          <a:bodyPr wrap="square" rtlCol="0">
            <a:spAutoFit/>
          </a:bodyPr>
          <a:lstStyle/>
          <a:p>
            <a:r>
              <a:rPr lang="en-US" sz="6600" dirty="0">
                <a:latin typeface="Tw Cen MT" panose="020B0602020104020603" pitchFamily="34" charset="0"/>
              </a:rPr>
              <a:t>IV</a:t>
            </a:r>
          </a:p>
        </p:txBody>
      </p:sp>
      <p:sp>
        <p:nvSpPr>
          <p:cNvPr id="14" name="TextBox 13">
            <a:extLst>
              <a:ext uri="{FF2B5EF4-FFF2-40B4-BE49-F238E27FC236}">
                <a16:creationId xmlns:a16="http://schemas.microsoft.com/office/drawing/2014/main" id="{52CDD4B1-C4EA-DDC4-0B36-ADE510CB8591}"/>
              </a:ext>
            </a:extLst>
          </p:cNvPr>
          <p:cNvSpPr txBox="1"/>
          <p:nvPr/>
        </p:nvSpPr>
        <p:spPr>
          <a:xfrm>
            <a:off x="10560567" y="3003749"/>
            <a:ext cx="1264781" cy="1107996"/>
          </a:xfrm>
          <a:prstGeom prst="rect">
            <a:avLst/>
          </a:prstGeom>
          <a:noFill/>
        </p:spPr>
        <p:txBody>
          <a:bodyPr wrap="square" rtlCol="0">
            <a:spAutoFit/>
          </a:bodyPr>
          <a:lstStyle/>
          <a:p>
            <a:r>
              <a:rPr lang="en-US" sz="6600" dirty="0">
                <a:latin typeface="Tw Cen MT" panose="020B0602020104020603" pitchFamily="34" charset="0"/>
              </a:rPr>
              <a:t>V</a:t>
            </a:r>
          </a:p>
        </p:txBody>
      </p:sp>
      <p:sp>
        <p:nvSpPr>
          <p:cNvPr id="15" name="TextBox 14">
            <a:extLst>
              <a:ext uri="{FF2B5EF4-FFF2-40B4-BE49-F238E27FC236}">
                <a16:creationId xmlns:a16="http://schemas.microsoft.com/office/drawing/2014/main" id="{1F787A46-510C-3C18-DCC4-B5CAF1922878}"/>
              </a:ext>
            </a:extLst>
          </p:cNvPr>
          <p:cNvSpPr txBox="1"/>
          <p:nvPr/>
        </p:nvSpPr>
        <p:spPr>
          <a:xfrm>
            <a:off x="2422805" y="4578433"/>
            <a:ext cx="2441448" cy="400110"/>
          </a:xfrm>
          <a:prstGeom prst="rect">
            <a:avLst/>
          </a:prstGeom>
          <a:noFill/>
        </p:spPr>
        <p:txBody>
          <a:bodyPr wrap="square" rtlCol="0">
            <a:spAutoFit/>
          </a:bodyPr>
          <a:lstStyle/>
          <a:p>
            <a:r>
              <a:rPr lang="en-US" b="1" dirty="0">
                <a:latin typeface="Tw Cen MT" panose="020B0602020104020603" pitchFamily="34" charset="0"/>
              </a:rPr>
              <a:t> </a:t>
            </a:r>
            <a:r>
              <a:rPr lang="en-US" sz="2000" b="1" dirty="0">
                <a:latin typeface="Tw Cen MT" panose="020B0602020104020603" pitchFamily="34" charset="0"/>
              </a:rPr>
              <a:t> </a:t>
            </a:r>
            <a:r>
              <a:rPr lang="en-US" sz="2000" b="1" dirty="0" err="1">
                <a:latin typeface="Tw Cen MT" panose="020B0602020104020603" pitchFamily="34" charset="0"/>
              </a:rPr>
              <a:t>Giới</a:t>
            </a:r>
            <a:r>
              <a:rPr lang="en-US" sz="2000" b="1" dirty="0">
                <a:latin typeface="Tw Cen MT" panose="020B0602020104020603" pitchFamily="34" charset="0"/>
              </a:rPr>
              <a:t> </a:t>
            </a:r>
            <a:r>
              <a:rPr lang="en-US" sz="2000" b="1" dirty="0" err="1">
                <a:latin typeface="Tw Cen MT" panose="020B0602020104020603" pitchFamily="34" charset="0"/>
              </a:rPr>
              <a:t>Thiệu</a:t>
            </a:r>
            <a:r>
              <a:rPr lang="en-US" sz="2000" b="1" dirty="0">
                <a:latin typeface="Tw Cen MT" panose="020B0602020104020603" pitchFamily="34" charset="0"/>
              </a:rPr>
              <a:t> </a:t>
            </a:r>
            <a:r>
              <a:rPr lang="en-US" sz="2000" b="1" dirty="0" err="1">
                <a:latin typeface="Tw Cen MT" panose="020B0602020104020603" pitchFamily="34" charset="0"/>
              </a:rPr>
              <a:t>bài</a:t>
            </a:r>
            <a:r>
              <a:rPr lang="en-US" sz="2000" b="1" dirty="0">
                <a:latin typeface="Tw Cen MT" panose="020B0602020104020603" pitchFamily="34" charset="0"/>
              </a:rPr>
              <a:t> </a:t>
            </a:r>
            <a:r>
              <a:rPr lang="en-US" sz="2000" b="1" dirty="0" err="1">
                <a:latin typeface="Tw Cen MT" panose="020B0602020104020603" pitchFamily="34" charset="0"/>
              </a:rPr>
              <a:t>toán</a:t>
            </a:r>
            <a:endParaRPr lang="en-US" sz="2000" b="1" dirty="0">
              <a:latin typeface="Tw Cen MT" panose="020B0602020104020603" pitchFamily="34" charset="0"/>
            </a:endParaRPr>
          </a:p>
        </p:txBody>
      </p:sp>
      <p:sp>
        <p:nvSpPr>
          <p:cNvPr id="16" name="TextBox 15">
            <a:extLst>
              <a:ext uri="{FF2B5EF4-FFF2-40B4-BE49-F238E27FC236}">
                <a16:creationId xmlns:a16="http://schemas.microsoft.com/office/drawing/2014/main" id="{9D382DB7-F3F0-0FC1-E3AC-80C3AAA56B61}"/>
              </a:ext>
            </a:extLst>
          </p:cNvPr>
          <p:cNvSpPr txBox="1"/>
          <p:nvPr/>
        </p:nvSpPr>
        <p:spPr>
          <a:xfrm>
            <a:off x="4895598" y="4578433"/>
            <a:ext cx="2447390" cy="353943"/>
          </a:xfrm>
          <a:prstGeom prst="rect">
            <a:avLst/>
          </a:prstGeom>
          <a:noFill/>
        </p:spPr>
        <p:txBody>
          <a:bodyPr wrap="square" rtlCol="0">
            <a:spAutoFit/>
          </a:bodyPr>
          <a:lstStyle/>
          <a:p>
            <a:r>
              <a:rPr lang="en-US" sz="1700" b="1" dirty="0" err="1">
                <a:latin typeface="Tw Cen MT" panose="020B0602020104020603" pitchFamily="34" charset="0"/>
              </a:rPr>
              <a:t>Phương</a:t>
            </a:r>
            <a:r>
              <a:rPr lang="en-US" sz="1700" b="1" dirty="0">
                <a:latin typeface="Tw Cen MT" panose="020B0602020104020603" pitchFamily="34" charset="0"/>
              </a:rPr>
              <a:t> </a:t>
            </a:r>
            <a:r>
              <a:rPr lang="en-US" sz="1700" b="1" dirty="0" err="1">
                <a:latin typeface="Tw Cen MT" panose="020B0602020104020603" pitchFamily="34" charset="0"/>
              </a:rPr>
              <a:t>pháp</a:t>
            </a:r>
            <a:r>
              <a:rPr lang="en-US" sz="1700" b="1" dirty="0">
                <a:latin typeface="Tw Cen MT" panose="020B0602020104020603" pitchFamily="34" charset="0"/>
              </a:rPr>
              <a:t> </a:t>
            </a:r>
            <a:r>
              <a:rPr lang="en-US" sz="1700" b="1" dirty="0" err="1">
                <a:latin typeface="Tw Cen MT" panose="020B0602020104020603" pitchFamily="34" charset="0"/>
              </a:rPr>
              <a:t>giải</a:t>
            </a:r>
            <a:r>
              <a:rPr lang="en-US" sz="1700" b="1" dirty="0">
                <a:latin typeface="Tw Cen MT" panose="020B0602020104020603" pitchFamily="34" charset="0"/>
              </a:rPr>
              <a:t> </a:t>
            </a:r>
            <a:r>
              <a:rPr lang="en-US" sz="1700" b="1" dirty="0" err="1">
                <a:latin typeface="Tw Cen MT" panose="020B0602020104020603" pitchFamily="34" charset="0"/>
              </a:rPr>
              <a:t>quyết</a:t>
            </a:r>
            <a:endParaRPr lang="en-US" sz="1700" b="1" dirty="0">
              <a:latin typeface="Tw Cen MT" panose="020B0602020104020603" pitchFamily="34" charset="0"/>
            </a:endParaRPr>
          </a:p>
        </p:txBody>
      </p:sp>
      <p:sp>
        <p:nvSpPr>
          <p:cNvPr id="17" name="TextBox 16">
            <a:extLst>
              <a:ext uri="{FF2B5EF4-FFF2-40B4-BE49-F238E27FC236}">
                <a16:creationId xmlns:a16="http://schemas.microsoft.com/office/drawing/2014/main" id="{204C3A87-FE41-CC09-C7B2-2922E35C36F1}"/>
              </a:ext>
            </a:extLst>
          </p:cNvPr>
          <p:cNvSpPr txBox="1"/>
          <p:nvPr/>
        </p:nvSpPr>
        <p:spPr>
          <a:xfrm>
            <a:off x="7391065" y="4578433"/>
            <a:ext cx="2330516" cy="369332"/>
          </a:xfrm>
          <a:prstGeom prst="rect">
            <a:avLst/>
          </a:prstGeom>
          <a:noFill/>
        </p:spPr>
        <p:txBody>
          <a:bodyPr wrap="square" rtlCol="0">
            <a:spAutoFit/>
          </a:bodyPr>
          <a:lstStyle/>
          <a:p>
            <a:pPr algn="ctr"/>
            <a:r>
              <a:rPr lang="en-US" b="1" dirty="0" err="1">
                <a:latin typeface="Tw Cen MT" panose="020B0602020104020603" pitchFamily="34" charset="0"/>
              </a:rPr>
              <a:t>Kết</a:t>
            </a:r>
            <a:r>
              <a:rPr lang="en-US" b="1" dirty="0">
                <a:latin typeface="Tw Cen MT" panose="020B0602020104020603" pitchFamily="34" charset="0"/>
              </a:rPr>
              <a:t> </a:t>
            </a:r>
            <a:r>
              <a:rPr lang="en-US" b="1" dirty="0" err="1">
                <a:latin typeface="Tw Cen MT" panose="020B0602020104020603" pitchFamily="34" charset="0"/>
              </a:rPr>
              <a:t>quả</a:t>
            </a:r>
            <a:r>
              <a:rPr lang="en-US" b="1" dirty="0">
                <a:latin typeface="Tw Cen MT" panose="020B0602020104020603" pitchFamily="34" charset="0"/>
              </a:rPr>
              <a:t> </a:t>
            </a:r>
            <a:r>
              <a:rPr lang="en-US" b="1" dirty="0" err="1">
                <a:latin typeface="Tw Cen MT" panose="020B0602020104020603" pitchFamily="34" charset="0"/>
              </a:rPr>
              <a:t>thực</a:t>
            </a:r>
            <a:r>
              <a:rPr lang="en-US" b="1" dirty="0">
                <a:latin typeface="Tw Cen MT" panose="020B0602020104020603" pitchFamily="34" charset="0"/>
              </a:rPr>
              <a:t> </a:t>
            </a:r>
            <a:r>
              <a:rPr lang="en-US" b="1" dirty="0" err="1">
                <a:latin typeface="Tw Cen MT" panose="020B0602020104020603" pitchFamily="34" charset="0"/>
              </a:rPr>
              <a:t>ngiệm</a:t>
            </a:r>
            <a:endParaRPr lang="en-US" b="1" dirty="0">
              <a:latin typeface="Tw Cen MT" panose="020B0602020104020603" pitchFamily="34" charset="0"/>
            </a:endParaRPr>
          </a:p>
        </p:txBody>
      </p:sp>
      <p:sp>
        <p:nvSpPr>
          <p:cNvPr id="18" name="TextBox 17">
            <a:extLst>
              <a:ext uri="{FF2B5EF4-FFF2-40B4-BE49-F238E27FC236}">
                <a16:creationId xmlns:a16="http://schemas.microsoft.com/office/drawing/2014/main" id="{D35D9E19-FF8D-A346-FC8F-BE2169808C29}"/>
              </a:ext>
            </a:extLst>
          </p:cNvPr>
          <p:cNvSpPr txBox="1"/>
          <p:nvPr/>
        </p:nvSpPr>
        <p:spPr>
          <a:xfrm>
            <a:off x="9600671" y="4547655"/>
            <a:ext cx="2441448" cy="369332"/>
          </a:xfrm>
          <a:prstGeom prst="rect">
            <a:avLst/>
          </a:prstGeom>
          <a:noFill/>
        </p:spPr>
        <p:txBody>
          <a:bodyPr wrap="square" rtlCol="0">
            <a:spAutoFit/>
          </a:bodyPr>
          <a:lstStyle/>
          <a:p>
            <a:pPr algn="ctr"/>
            <a:r>
              <a:rPr lang="en-US" b="1" dirty="0" err="1">
                <a:latin typeface="Tw Cen MT" panose="020B0602020104020603" pitchFamily="34" charset="0"/>
              </a:rPr>
              <a:t>Kết</a:t>
            </a:r>
            <a:r>
              <a:rPr lang="en-US" b="1" dirty="0">
                <a:latin typeface="Tw Cen MT" panose="020B0602020104020603" pitchFamily="34" charset="0"/>
              </a:rPr>
              <a:t> </a:t>
            </a:r>
            <a:r>
              <a:rPr lang="en-US" b="1" dirty="0" err="1">
                <a:latin typeface="Tw Cen MT" panose="020B0602020104020603" pitchFamily="34" charset="0"/>
              </a:rPr>
              <a:t>Luận</a:t>
            </a:r>
            <a:endParaRPr lang="en-US" b="1" dirty="0">
              <a:latin typeface="Tw Cen MT" panose="020B0602020104020603" pitchFamily="34" charset="0"/>
            </a:endParaRPr>
          </a:p>
        </p:txBody>
      </p:sp>
      <p:pic>
        <p:nvPicPr>
          <p:cNvPr id="20" name="Graphic 19" descr="Address Book with solid fill">
            <a:extLst>
              <a:ext uri="{FF2B5EF4-FFF2-40B4-BE49-F238E27FC236}">
                <a16:creationId xmlns:a16="http://schemas.microsoft.com/office/drawing/2014/main" id="{B8CAAF70-54F8-04D3-60F9-DBDEC69C6A6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28414" y="2063751"/>
            <a:ext cx="914400" cy="914400"/>
          </a:xfrm>
          <a:prstGeom prst="rect">
            <a:avLst/>
          </a:prstGeom>
        </p:spPr>
      </p:pic>
      <p:pic>
        <p:nvPicPr>
          <p:cNvPr id="22" name="Graphic 21" descr="Badge Question Mark with solid fill">
            <a:extLst>
              <a:ext uri="{FF2B5EF4-FFF2-40B4-BE49-F238E27FC236}">
                <a16:creationId xmlns:a16="http://schemas.microsoft.com/office/drawing/2014/main" id="{949DB78C-8D5B-40C1-37E8-A5270C7DD64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7115" y="2063751"/>
            <a:ext cx="914400" cy="914400"/>
          </a:xfrm>
          <a:prstGeom prst="rect">
            <a:avLst/>
          </a:prstGeom>
        </p:spPr>
      </p:pic>
      <p:pic>
        <p:nvPicPr>
          <p:cNvPr id="24" name="Graphic 23" descr="Chat bubble with solid fill">
            <a:extLst>
              <a:ext uri="{FF2B5EF4-FFF2-40B4-BE49-F238E27FC236}">
                <a16:creationId xmlns:a16="http://schemas.microsoft.com/office/drawing/2014/main" id="{627EC0D8-B70D-098D-00CA-673BD1B94CC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00936" y="2063751"/>
            <a:ext cx="914400" cy="914400"/>
          </a:xfrm>
          <a:prstGeom prst="rect">
            <a:avLst/>
          </a:prstGeom>
        </p:spPr>
      </p:pic>
      <p:pic>
        <p:nvPicPr>
          <p:cNvPr id="26" name="Graphic 25" descr="Clipboard with solid fill">
            <a:extLst>
              <a:ext uri="{FF2B5EF4-FFF2-40B4-BE49-F238E27FC236}">
                <a16:creationId xmlns:a16="http://schemas.microsoft.com/office/drawing/2014/main" id="{DD206221-3812-B648-C4F8-49711F8D14A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156183" y="2063751"/>
            <a:ext cx="914400" cy="914400"/>
          </a:xfrm>
          <a:prstGeom prst="rect">
            <a:avLst/>
          </a:prstGeom>
        </p:spPr>
      </p:pic>
      <p:pic>
        <p:nvPicPr>
          <p:cNvPr id="28" name="Graphic 27" descr="Customer review with solid fill">
            <a:extLst>
              <a:ext uri="{FF2B5EF4-FFF2-40B4-BE49-F238E27FC236}">
                <a16:creationId xmlns:a16="http://schemas.microsoft.com/office/drawing/2014/main" id="{9ED3B424-1772-90F7-D26E-170186059CB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451043" y="2063751"/>
            <a:ext cx="914400" cy="914400"/>
          </a:xfrm>
          <a:prstGeom prst="rect">
            <a:avLst/>
          </a:prstGeom>
        </p:spPr>
      </p:pic>
      <p:sp>
        <p:nvSpPr>
          <p:cNvPr id="30" name="TextBox 29">
            <a:extLst>
              <a:ext uri="{FF2B5EF4-FFF2-40B4-BE49-F238E27FC236}">
                <a16:creationId xmlns:a16="http://schemas.microsoft.com/office/drawing/2014/main" id="{4E863AA2-5000-B363-C3DC-A647F788FC7D}"/>
              </a:ext>
            </a:extLst>
          </p:cNvPr>
          <p:cNvSpPr txBox="1"/>
          <p:nvPr/>
        </p:nvSpPr>
        <p:spPr>
          <a:xfrm>
            <a:off x="4514589" y="327486"/>
            <a:ext cx="6393654" cy="769441"/>
          </a:xfrm>
          <a:prstGeom prst="rect">
            <a:avLst/>
          </a:prstGeom>
          <a:noFill/>
        </p:spPr>
        <p:txBody>
          <a:bodyPr wrap="square" rtlCol="0">
            <a:spAutoFit/>
          </a:bodyPr>
          <a:lstStyle/>
          <a:p>
            <a:r>
              <a:rPr lang="en-US" sz="4400" b="1" dirty="0">
                <a:latin typeface="Montserrat" panose="020B0604020202020204" pitchFamily="2" charset="0"/>
              </a:rPr>
              <a:t>NỘI DUNG</a:t>
            </a:r>
          </a:p>
        </p:txBody>
      </p:sp>
    </p:spTree>
    <p:extLst>
      <p:ext uri="{BB962C8B-B14F-4D97-AF65-F5344CB8AC3E}">
        <p14:creationId xmlns:p14="http://schemas.microsoft.com/office/powerpoint/2010/main" val="3472354155"/>
      </p:ext>
    </p:extLst>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19F9423-42F8-E5F1-90C7-01A66187CFCD}"/>
              </a:ext>
            </a:extLst>
          </p:cNvPr>
          <p:cNvSpPr/>
          <p:nvPr/>
        </p:nvSpPr>
        <p:spPr>
          <a:xfrm>
            <a:off x="-12702" y="0"/>
            <a:ext cx="2441448" cy="6858000"/>
          </a:xfrm>
          <a:prstGeom prst="rect">
            <a:avLst/>
          </a:prstGeom>
          <a:solidFill>
            <a:schemeClr val="accent1">
              <a:lumMod val="10000"/>
              <a:lumOff val="90000"/>
            </a:schemeClr>
          </a:solidFill>
          <a:ln>
            <a:solidFill>
              <a:schemeClr val="accent1">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3C9EC62-43B5-B0F9-5327-F3AB33E43B93}"/>
              </a:ext>
            </a:extLst>
          </p:cNvPr>
          <p:cNvSpPr/>
          <p:nvPr/>
        </p:nvSpPr>
        <p:spPr>
          <a:xfrm>
            <a:off x="2441448" y="0"/>
            <a:ext cx="2441448" cy="6858000"/>
          </a:xfrm>
          <a:prstGeom prst="rect">
            <a:avLst/>
          </a:prstGeom>
          <a:solidFill>
            <a:schemeClr val="accent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88493F6-4A43-EA99-E34A-7A490E0132EF}"/>
              </a:ext>
            </a:extLst>
          </p:cNvPr>
          <p:cNvSpPr/>
          <p:nvPr/>
        </p:nvSpPr>
        <p:spPr>
          <a:xfrm>
            <a:off x="4882896" y="0"/>
            <a:ext cx="2441448"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9917797-D9BA-864F-2BA0-795C23889BA6}"/>
              </a:ext>
            </a:extLst>
          </p:cNvPr>
          <p:cNvSpPr/>
          <p:nvPr/>
        </p:nvSpPr>
        <p:spPr>
          <a:xfrm>
            <a:off x="9750552" y="0"/>
            <a:ext cx="2441448"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A16B910-911B-BFD3-C899-8E8FA1EE78AF}"/>
              </a:ext>
            </a:extLst>
          </p:cNvPr>
          <p:cNvSpPr/>
          <p:nvPr/>
        </p:nvSpPr>
        <p:spPr>
          <a:xfrm>
            <a:off x="7316724" y="0"/>
            <a:ext cx="2441448" cy="6858000"/>
          </a:xfrm>
          <a:prstGeom prst="rect">
            <a:avLst/>
          </a:prstGeom>
          <a:solidFill>
            <a:schemeClr val="accent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A05114D-F1DE-3483-500F-1E00626B5DA4}"/>
              </a:ext>
            </a:extLst>
          </p:cNvPr>
          <p:cNvSpPr txBox="1"/>
          <p:nvPr/>
        </p:nvSpPr>
        <p:spPr>
          <a:xfrm>
            <a:off x="1029125" y="3018180"/>
            <a:ext cx="1264781" cy="1107996"/>
          </a:xfrm>
          <a:prstGeom prst="rect">
            <a:avLst/>
          </a:prstGeom>
          <a:noFill/>
        </p:spPr>
        <p:txBody>
          <a:bodyPr wrap="square" rtlCol="0">
            <a:spAutoFit/>
          </a:bodyPr>
          <a:lstStyle/>
          <a:p>
            <a:r>
              <a:rPr lang="en-US" sz="6600" dirty="0">
                <a:latin typeface="Tw Cen MT" panose="020B0602020104020603" pitchFamily="34" charset="0"/>
              </a:rPr>
              <a:t>I</a:t>
            </a:r>
          </a:p>
        </p:txBody>
      </p:sp>
      <p:sp>
        <p:nvSpPr>
          <p:cNvPr id="10" name="TextBox 9">
            <a:extLst>
              <a:ext uri="{FF2B5EF4-FFF2-40B4-BE49-F238E27FC236}">
                <a16:creationId xmlns:a16="http://schemas.microsoft.com/office/drawing/2014/main" id="{2A52B3E0-A46F-6823-7A40-C76F7A0FEFC3}"/>
              </a:ext>
            </a:extLst>
          </p:cNvPr>
          <p:cNvSpPr txBox="1"/>
          <p:nvPr/>
        </p:nvSpPr>
        <p:spPr>
          <a:xfrm>
            <a:off x="2340" y="4522591"/>
            <a:ext cx="2441447" cy="369332"/>
          </a:xfrm>
          <a:prstGeom prst="rect">
            <a:avLst/>
          </a:prstGeom>
          <a:noFill/>
        </p:spPr>
        <p:txBody>
          <a:bodyPr wrap="square" rtlCol="0">
            <a:spAutoFit/>
          </a:bodyPr>
          <a:lstStyle/>
          <a:p>
            <a:r>
              <a:rPr lang="en-US" dirty="0">
                <a:latin typeface="Tw Cen MT" panose="020B0602020104020603" pitchFamily="34" charset="0"/>
              </a:rPr>
              <a:t>         </a:t>
            </a:r>
            <a:r>
              <a:rPr lang="en-US" sz="1800" b="1" dirty="0">
                <a:latin typeface="Tw Cen MT" panose="020B0602020104020603" pitchFamily="34" charset="0"/>
              </a:rPr>
              <a:t>Thành Viên</a:t>
            </a:r>
            <a:endParaRPr lang="en-US" dirty="0">
              <a:latin typeface="Tw Cen MT" panose="020B0602020104020603" pitchFamily="34" charset="0"/>
            </a:endParaRPr>
          </a:p>
        </p:txBody>
      </p:sp>
      <p:sp>
        <p:nvSpPr>
          <p:cNvPr id="11" name="TextBox 10">
            <a:extLst>
              <a:ext uri="{FF2B5EF4-FFF2-40B4-BE49-F238E27FC236}">
                <a16:creationId xmlns:a16="http://schemas.microsoft.com/office/drawing/2014/main" id="{4760014D-0198-E42B-9D1C-8854E3A96960}"/>
              </a:ext>
            </a:extLst>
          </p:cNvPr>
          <p:cNvSpPr txBox="1"/>
          <p:nvPr/>
        </p:nvSpPr>
        <p:spPr>
          <a:xfrm>
            <a:off x="3426126" y="3020375"/>
            <a:ext cx="1264781" cy="1107996"/>
          </a:xfrm>
          <a:prstGeom prst="rect">
            <a:avLst/>
          </a:prstGeom>
          <a:noFill/>
        </p:spPr>
        <p:txBody>
          <a:bodyPr wrap="square" rtlCol="0">
            <a:spAutoFit/>
          </a:bodyPr>
          <a:lstStyle/>
          <a:p>
            <a:r>
              <a:rPr lang="en-US" sz="6600" dirty="0">
                <a:latin typeface="Tw Cen MT" panose="020B0602020104020603" pitchFamily="34" charset="0"/>
              </a:rPr>
              <a:t>II</a:t>
            </a:r>
          </a:p>
        </p:txBody>
      </p:sp>
      <p:sp>
        <p:nvSpPr>
          <p:cNvPr id="12" name="TextBox 11">
            <a:extLst>
              <a:ext uri="{FF2B5EF4-FFF2-40B4-BE49-F238E27FC236}">
                <a16:creationId xmlns:a16="http://schemas.microsoft.com/office/drawing/2014/main" id="{3B7E5887-7E6E-93BD-1A48-5EF7308AEC18}"/>
              </a:ext>
            </a:extLst>
          </p:cNvPr>
          <p:cNvSpPr txBox="1"/>
          <p:nvPr/>
        </p:nvSpPr>
        <p:spPr>
          <a:xfrm>
            <a:off x="5728998" y="3003749"/>
            <a:ext cx="1264781" cy="1107996"/>
          </a:xfrm>
          <a:prstGeom prst="rect">
            <a:avLst/>
          </a:prstGeom>
          <a:noFill/>
        </p:spPr>
        <p:txBody>
          <a:bodyPr wrap="square" rtlCol="0">
            <a:spAutoFit/>
          </a:bodyPr>
          <a:lstStyle/>
          <a:p>
            <a:r>
              <a:rPr lang="en-US" sz="6600" dirty="0">
                <a:latin typeface="Tw Cen MT" panose="020B0602020104020603" pitchFamily="34" charset="0"/>
              </a:rPr>
              <a:t>III</a:t>
            </a:r>
          </a:p>
        </p:txBody>
      </p:sp>
      <p:sp>
        <p:nvSpPr>
          <p:cNvPr id="13" name="TextBox 12">
            <a:extLst>
              <a:ext uri="{FF2B5EF4-FFF2-40B4-BE49-F238E27FC236}">
                <a16:creationId xmlns:a16="http://schemas.microsoft.com/office/drawing/2014/main" id="{81996B46-BB4E-6F63-ED81-E387B33B0BD3}"/>
              </a:ext>
            </a:extLst>
          </p:cNvPr>
          <p:cNvSpPr txBox="1"/>
          <p:nvPr/>
        </p:nvSpPr>
        <p:spPr>
          <a:xfrm>
            <a:off x="8100936" y="3016425"/>
            <a:ext cx="1264781" cy="1107996"/>
          </a:xfrm>
          <a:prstGeom prst="rect">
            <a:avLst/>
          </a:prstGeom>
          <a:noFill/>
        </p:spPr>
        <p:txBody>
          <a:bodyPr wrap="square" rtlCol="0">
            <a:spAutoFit/>
          </a:bodyPr>
          <a:lstStyle/>
          <a:p>
            <a:r>
              <a:rPr lang="en-US" sz="6600" dirty="0">
                <a:latin typeface="Tw Cen MT" panose="020B0602020104020603" pitchFamily="34" charset="0"/>
              </a:rPr>
              <a:t>IV</a:t>
            </a:r>
          </a:p>
        </p:txBody>
      </p:sp>
      <p:sp>
        <p:nvSpPr>
          <p:cNvPr id="14" name="TextBox 13">
            <a:extLst>
              <a:ext uri="{FF2B5EF4-FFF2-40B4-BE49-F238E27FC236}">
                <a16:creationId xmlns:a16="http://schemas.microsoft.com/office/drawing/2014/main" id="{52CDD4B1-C4EA-DDC4-0B36-ADE510CB8591}"/>
              </a:ext>
            </a:extLst>
          </p:cNvPr>
          <p:cNvSpPr txBox="1"/>
          <p:nvPr/>
        </p:nvSpPr>
        <p:spPr>
          <a:xfrm>
            <a:off x="10560567" y="3003749"/>
            <a:ext cx="1264781" cy="1107996"/>
          </a:xfrm>
          <a:prstGeom prst="rect">
            <a:avLst/>
          </a:prstGeom>
          <a:noFill/>
        </p:spPr>
        <p:txBody>
          <a:bodyPr wrap="square" rtlCol="0">
            <a:spAutoFit/>
          </a:bodyPr>
          <a:lstStyle/>
          <a:p>
            <a:r>
              <a:rPr lang="en-US" sz="6600" dirty="0">
                <a:latin typeface="Tw Cen MT" panose="020B0602020104020603" pitchFamily="34" charset="0"/>
              </a:rPr>
              <a:t>V</a:t>
            </a:r>
          </a:p>
        </p:txBody>
      </p:sp>
      <p:sp>
        <p:nvSpPr>
          <p:cNvPr id="15" name="TextBox 14">
            <a:extLst>
              <a:ext uri="{FF2B5EF4-FFF2-40B4-BE49-F238E27FC236}">
                <a16:creationId xmlns:a16="http://schemas.microsoft.com/office/drawing/2014/main" id="{1F787A46-510C-3C18-DCC4-B5CAF1922878}"/>
              </a:ext>
            </a:extLst>
          </p:cNvPr>
          <p:cNvSpPr txBox="1"/>
          <p:nvPr/>
        </p:nvSpPr>
        <p:spPr>
          <a:xfrm>
            <a:off x="2591329" y="4578433"/>
            <a:ext cx="2272923" cy="369332"/>
          </a:xfrm>
          <a:prstGeom prst="rect">
            <a:avLst/>
          </a:prstGeom>
          <a:noFill/>
        </p:spPr>
        <p:txBody>
          <a:bodyPr wrap="square" rtlCol="0">
            <a:spAutoFit/>
          </a:bodyPr>
          <a:lstStyle/>
          <a:p>
            <a:r>
              <a:rPr lang="en-US" sz="1800" b="1" dirty="0">
                <a:latin typeface="Tw Cen MT" panose="020B0602020104020603" pitchFamily="34" charset="0"/>
              </a:rPr>
              <a:t> </a:t>
            </a:r>
            <a:r>
              <a:rPr lang="en-US" sz="1800" b="1" dirty="0" err="1">
                <a:latin typeface="Tw Cen MT" panose="020B0602020104020603" pitchFamily="34" charset="0"/>
              </a:rPr>
              <a:t>Giới</a:t>
            </a:r>
            <a:r>
              <a:rPr lang="en-US" sz="1800" b="1" dirty="0">
                <a:latin typeface="Tw Cen MT" panose="020B0602020104020603" pitchFamily="34" charset="0"/>
              </a:rPr>
              <a:t> </a:t>
            </a:r>
            <a:r>
              <a:rPr lang="en-US" sz="1800" b="1" dirty="0" err="1">
                <a:latin typeface="Tw Cen MT" panose="020B0602020104020603" pitchFamily="34" charset="0"/>
              </a:rPr>
              <a:t>Thiệu</a:t>
            </a:r>
            <a:r>
              <a:rPr lang="en-US" sz="1800" b="1" dirty="0">
                <a:latin typeface="Tw Cen MT" panose="020B0602020104020603" pitchFamily="34" charset="0"/>
              </a:rPr>
              <a:t> </a:t>
            </a:r>
            <a:r>
              <a:rPr lang="en-US" sz="1800" b="1" dirty="0" err="1">
                <a:latin typeface="Tw Cen MT" panose="020B0602020104020603" pitchFamily="34" charset="0"/>
              </a:rPr>
              <a:t>bài</a:t>
            </a:r>
            <a:r>
              <a:rPr lang="en-US" sz="1800" b="1" dirty="0">
                <a:latin typeface="Tw Cen MT" panose="020B0602020104020603" pitchFamily="34" charset="0"/>
              </a:rPr>
              <a:t> </a:t>
            </a:r>
            <a:r>
              <a:rPr lang="en-US" sz="1800" b="1" dirty="0" err="1">
                <a:latin typeface="Tw Cen MT" panose="020B0602020104020603" pitchFamily="34" charset="0"/>
              </a:rPr>
              <a:t>toán</a:t>
            </a:r>
            <a:endParaRPr lang="en-US" sz="2000" b="1" dirty="0">
              <a:latin typeface="Tw Cen MT" panose="020B0602020104020603" pitchFamily="34" charset="0"/>
            </a:endParaRPr>
          </a:p>
        </p:txBody>
      </p:sp>
      <p:sp>
        <p:nvSpPr>
          <p:cNvPr id="16" name="TextBox 15">
            <a:extLst>
              <a:ext uri="{FF2B5EF4-FFF2-40B4-BE49-F238E27FC236}">
                <a16:creationId xmlns:a16="http://schemas.microsoft.com/office/drawing/2014/main" id="{9D382DB7-F3F0-0FC1-E3AC-80C3AAA56B61}"/>
              </a:ext>
            </a:extLst>
          </p:cNvPr>
          <p:cNvSpPr txBox="1"/>
          <p:nvPr/>
        </p:nvSpPr>
        <p:spPr>
          <a:xfrm>
            <a:off x="4895598" y="4578433"/>
            <a:ext cx="2447390" cy="353943"/>
          </a:xfrm>
          <a:prstGeom prst="rect">
            <a:avLst/>
          </a:prstGeom>
          <a:noFill/>
        </p:spPr>
        <p:txBody>
          <a:bodyPr wrap="square" rtlCol="0">
            <a:spAutoFit/>
          </a:bodyPr>
          <a:lstStyle/>
          <a:p>
            <a:r>
              <a:rPr lang="en-US" sz="1700" b="1" dirty="0" err="1">
                <a:latin typeface="Tw Cen MT" panose="020B0602020104020603" pitchFamily="34" charset="0"/>
              </a:rPr>
              <a:t>Phương</a:t>
            </a:r>
            <a:r>
              <a:rPr lang="en-US" sz="1700" b="1" dirty="0">
                <a:latin typeface="Tw Cen MT" panose="020B0602020104020603" pitchFamily="34" charset="0"/>
              </a:rPr>
              <a:t> </a:t>
            </a:r>
            <a:r>
              <a:rPr lang="en-US" sz="1700" b="1" dirty="0" err="1">
                <a:latin typeface="Tw Cen MT" panose="020B0602020104020603" pitchFamily="34" charset="0"/>
              </a:rPr>
              <a:t>pháp</a:t>
            </a:r>
            <a:r>
              <a:rPr lang="en-US" sz="1700" b="1" dirty="0">
                <a:latin typeface="Tw Cen MT" panose="020B0602020104020603" pitchFamily="34" charset="0"/>
              </a:rPr>
              <a:t> </a:t>
            </a:r>
            <a:r>
              <a:rPr lang="en-US" sz="1700" b="1" dirty="0" err="1">
                <a:latin typeface="Tw Cen MT" panose="020B0602020104020603" pitchFamily="34" charset="0"/>
              </a:rPr>
              <a:t>giải</a:t>
            </a:r>
            <a:r>
              <a:rPr lang="en-US" sz="1700" b="1" dirty="0">
                <a:latin typeface="Tw Cen MT" panose="020B0602020104020603" pitchFamily="34" charset="0"/>
              </a:rPr>
              <a:t> </a:t>
            </a:r>
            <a:r>
              <a:rPr lang="en-US" sz="1700" b="1" dirty="0" err="1">
                <a:latin typeface="Tw Cen MT" panose="020B0602020104020603" pitchFamily="34" charset="0"/>
              </a:rPr>
              <a:t>quyết</a:t>
            </a:r>
            <a:endParaRPr lang="en-US" sz="1700" dirty="0">
              <a:latin typeface="Tw Cen MT" panose="020B0602020104020603" pitchFamily="34" charset="0"/>
            </a:endParaRPr>
          </a:p>
        </p:txBody>
      </p:sp>
      <p:sp>
        <p:nvSpPr>
          <p:cNvPr id="17" name="TextBox 16">
            <a:extLst>
              <a:ext uri="{FF2B5EF4-FFF2-40B4-BE49-F238E27FC236}">
                <a16:creationId xmlns:a16="http://schemas.microsoft.com/office/drawing/2014/main" id="{204C3A87-FE41-CC09-C7B2-2922E35C36F1}"/>
              </a:ext>
            </a:extLst>
          </p:cNvPr>
          <p:cNvSpPr txBox="1"/>
          <p:nvPr/>
        </p:nvSpPr>
        <p:spPr>
          <a:xfrm>
            <a:off x="7391065" y="4578433"/>
            <a:ext cx="2330516" cy="369332"/>
          </a:xfrm>
          <a:prstGeom prst="rect">
            <a:avLst/>
          </a:prstGeom>
          <a:noFill/>
        </p:spPr>
        <p:txBody>
          <a:bodyPr wrap="square" rtlCol="0">
            <a:spAutoFit/>
          </a:bodyPr>
          <a:lstStyle/>
          <a:p>
            <a:r>
              <a:rPr lang="en-US" b="1" dirty="0">
                <a:latin typeface="Tw Cen MT" panose="020B0602020104020603" pitchFamily="34" charset="0"/>
              </a:rPr>
              <a:t>  </a:t>
            </a:r>
            <a:r>
              <a:rPr lang="en-US" b="1" dirty="0" err="1">
                <a:latin typeface="Tw Cen MT" panose="020B0602020104020603" pitchFamily="34" charset="0"/>
              </a:rPr>
              <a:t>Kết</a:t>
            </a:r>
            <a:r>
              <a:rPr lang="en-US" b="1" dirty="0">
                <a:latin typeface="Tw Cen MT" panose="020B0602020104020603" pitchFamily="34" charset="0"/>
              </a:rPr>
              <a:t> </a:t>
            </a:r>
            <a:r>
              <a:rPr lang="en-US" b="1" dirty="0" err="1">
                <a:latin typeface="Tw Cen MT" panose="020B0602020104020603" pitchFamily="34" charset="0"/>
              </a:rPr>
              <a:t>quả</a:t>
            </a:r>
            <a:r>
              <a:rPr lang="en-US" b="1" dirty="0">
                <a:latin typeface="Tw Cen MT" panose="020B0602020104020603" pitchFamily="34" charset="0"/>
              </a:rPr>
              <a:t> </a:t>
            </a:r>
            <a:r>
              <a:rPr lang="en-US" b="1" dirty="0" err="1">
                <a:latin typeface="Tw Cen MT" panose="020B0602020104020603" pitchFamily="34" charset="0"/>
              </a:rPr>
              <a:t>thực</a:t>
            </a:r>
            <a:r>
              <a:rPr lang="en-US" b="1" dirty="0">
                <a:latin typeface="Tw Cen MT" panose="020B0602020104020603" pitchFamily="34" charset="0"/>
              </a:rPr>
              <a:t> </a:t>
            </a:r>
            <a:r>
              <a:rPr lang="en-US" b="1" dirty="0" err="1">
                <a:latin typeface="Tw Cen MT" panose="020B0602020104020603" pitchFamily="34" charset="0"/>
              </a:rPr>
              <a:t>nghiệm</a:t>
            </a:r>
            <a:endParaRPr lang="en-US" b="1" dirty="0">
              <a:latin typeface="Tw Cen MT" panose="020B0602020104020603" pitchFamily="34" charset="0"/>
            </a:endParaRPr>
          </a:p>
        </p:txBody>
      </p:sp>
      <p:sp>
        <p:nvSpPr>
          <p:cNvPr id="18" name="TextBox 17">
            <a:extLst>
              <a:ext uri="{FF2B5EF4-FFF2-40B4-BE49-F238E27FC236}">
                <a16:creationId xmlns:a16="http://schemas.microsoft.com/office/drawing/2014/main" id="{D35D9E19-FF8D-A346-FC8F-BE2169808C29}"/>
              </a:ext>
            </a:extLst>
          </p:cNvPr>
          <p:cNvSpPr txBox="1"/>
          <p:nvPr/>
        </p:nvSpPr>
        <p:spPr>
          <a:xfrm>
            <a:off x="9776816" y="4547655"/>
            <a:ext cx="2441448" cy="400110"/>
          </a:xfrm>
          <a:prstGeom prst="rect">
            <a:avLst/>
          </a:prstGeom>
          <a:noFill/>
        </p:spPr>
        <p:txBody>
          <a:bodyPr wrap="square" rtlCol="0">
            <a:spAutoFit/>
          </a:bodyPr>
          <a:lstStyle/>
          <a:p>
            <a:r>
              <a:rPr lang="en-US" sz="2000" b="1" dirty="0">
                <a:latin typeface="Tw Cen MT" panose="020B0602020104020603" pitchFamily="34" charset="0"/>
              </a:rPr>
              <a:t>         </a:t>
            </a:r>
            <a:r>
              <a:rPr lang="en-US" sz="2000" b="1" dirty="0" err="1">
                <a:latin typeface="Tw Cen MT" panose="020B0602020104020603" pitchFamily="34" charset="0"/>
              </a:rPr>
              <a:t>Kết</a:t>
            </a:r>
            <a:r>
              <a:rPr lang="en-US" sz="2000" b="1" dirty="0">
                <a:latin typeface="Tw Cen MT" panose="020B0602020104020603" pitchFamily="34" charset="0"/>
              </a:rPr>
              <a:t> </a:t>
            </a:r>
            <a:r>
              <a:rPr lang="en-US" sz="2000" b="1" dirty="0" err="1">
                <a:latin typeface="Tw Cen MT" panose="020B0602020104020603" pitchFamily="34" charset="0"/>
              </a:rPr>
              <a:t>luận</a:t>
            </a:r>
            <a:endParaRPr lang="en-US" dirty="0">
              <a:latin typeface="Tw Cen MT" panose="020B0602020104020603" pitchFamily="34" charset="0"/>
            </a:endParaRPr>
          </a:p>
        </p:txBody>
      </p:sp>
      <p:pic>
        <p:nvPicPr>
          <p:cNvPr id="20" name="Graphic 19" descr="Address Book with solid fill">
            <a:extLst>
              <a:ext uri="{FF2B5EF4-FFF2-40B4-BE49-F238E27FC236}">
                <a16:creationId xmlns:a16="http://schemas.microsoft.com/office/drawing/2014/main" id="{B8CAAF70-54F8-04D3-60F9-DBDEC69C6A6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28414" y="2063751"/>
            <a:ext cx="914400" cy="914400"/>
          </a:xfrm>
          <a:prstGeom prst="rect">
            <a:avLst/>
          </a:prstGeom>
        </p:spPr>
      </p:pic>
      <p:pic>
        <p:nvPicPr>
          <p:cNvPr id="22" name="Graphic 21" descr="Badge Question Mark with solid fill">
            <a:extLst>
              <a:ext uri="{FF2B5EF4-FFF2-40B4-BE49-F238E27FC236}">
                <a16:creationId xmlns:a16="http://schemas.microsoft.com/office/drawing/2014/main" id="{949DB78C-8D5B-40C1-37E8-A5270C7DD64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7115" y="2063751"/>
            <a:ext cx="914400" cy="914400"/>
          </a:xfrm>
          <a:prstGeom prst="rect">
            <a:avLst/>
          </a:prstGeom>
        </p:spPr>
      </p:pic>
      <p:pic>
        <p:nvPicPr>
          <p:cNvPr id="24" name="Graphic 23" descr="Chat bubble with solid fill">
            <a:extLst>
              <a:ext uri="{FF2B5EF4-FFF2-40B4-BE49-F238E27FC236}">
                <a16:creationId xmlns:a16="http://schemas.microsoft.com/office/drawing/2014/main" id="{627EC0D8-B70D-098D-00CA-673BD1B94CC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00936" y="2063751"/>
            <a:ext cx="914400" cy="914400"/>
          </a:xfrm>
          <a:prstGeom prst="rect">
            <a:avLst/>
          </a:prstGeom>
        </p:spPr>
      </p:pic>
      <p:pic>
        <p:nvPicPr>
          <p:cNvPr id="26" name="Graphic 25" descr="Clipboard with solid fill">
            <a:extLst>
              <a:ext uri="{FF2B5EF4-FFF2-40B4-BE49-F238E27FC236}">
                <a16:creationId xmlns:a16="http://schemas.microsoft.com/office/drawing/2014/main" id="{DD206221-3812-B648-C4F8-49711F8D14A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156183" y="2063751"/>
            <a:ext cx="914400" cy="914400"/>
          </a:xfrm>
          <a:prstGeom prst="rect">
            <a:avLst/>
          </a:prstGeom>
        </p:spPr>
      </p:pic>
      <p:pic>
        <p:nvPicPr>
          <p:cNvPr id="28" name="Graphic 27" descr="Customer review with solid fill">
            <a:extLst>
              <a:ext uri="{FF2B5EF4-FFF2-40B4-BE49-F238E27FC236}">
                <a16:creationId xmlns:a16="http://schemas.microsoft.com/office/drawing/2014/main" id="{9ED3B424-1772-90F7-D26E-170186059CB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451043" y="2063751"/>
            <a:ext cx="914400" cy="914400"/>
          </a:xfrm>
          <a:prstGeom prst="rect">
            <a:avLst/>
          </a:prstGeom>
        </p:spPr>
      </p:pic>
      <p:sp>
        <p:nvSpPr>
          <p:cNvPr id="30" name="TextBox 29">
            <a:extLst>
              <a:ext uri="{FF2B5EF4-FFF2-40B4-BE49-F238E27FC236}">
                <a16:creationId xmlns:a16="http://schemas.microsoft.com/office/drawing/2014/main" id="{4E863AA2-5000-B363-C3DC-A647F788FC7D}"/>
              </a:ext>
            </a:extLst>
          </p:cNvPr>
          <p:cNvSpPr txBox="1"/>
          <p:nvPr/>
        </p:nvSpPr>
        <p:spPr>
          <a:xfrm>
            <a:off x="4514589" y="327486"/>
            <a:ext cx="6393654" cy="769441"/>
          </a:xfrm>
          <a:prstGeom prst="rect">
            <a:avLst/>
          </a:prstGeom>
          <a:noFill/>
        </p:spPr>
        <p:txBody>
          <a:bodyPr wrap="square" rtlCol="0">
            <a:spAutoFit/>
          </a:bodyPr>
          <a:lstStyle/>
          <a:p>
            <a:r>
              <a:rPr lang="en-US" sz="4400" b="1" dirty="0">
                <a:latin typeface="Montserrat" panose="020B0604020202020204" pitchFamily="2" charset="0"/>
              </a:rPr>
              <a:t>NỘI DUNG</a:t>
            </a:r>
          </a:p>
        </p:txBody>
      </p:sp>
    </p:spTree>
    <p:extLst>
      <p:ext uri="{BB962C8B-B14F-4D97-AF65-F5344CB8AC3E}">
        <p14:creationId xmlns:p14="http://schemas.microsoft.com/office/powerpoint/2010/main" val="1897027642"/>
      </p:ext>
    </p:extLst>
  </p:cSld>
  <p:clrMapOvr>
    <a:masterClrMapping/>
  </p:clrMapOvr>
  <p:transition spd="med">
    <p:pull/>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A16B910-911B-BFD3-C899-8E8FA1EE78AF}"/>
              </a:ext>
            </a:extLst>
          </p:cNvPr>
          <p:cNvSpPr/>
          <p:nvPr/>
        </p:nvSpPr>
        <p:spPr>
          <a:xfrm>
            <a:off x="0" y="0"/>
            <a:ext cx="12192000" cy="6858000"/>
          </a:xfrm>
          <a:prstGeom prst="rect">
            <a:avLst/>
          </a:prstGeom>
          <a:solidFill>
            <a:schemeClr val="accent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1996B46-BB4E-6F63-ED81-E387B33B0BD3}"/>
              </a:ext>
            </a:extLst>
          </p:cNvPr>
          <p:cNvSpPr txBox="1"/>
          <p:nvPr/>
        </p:nvSpPr>
        <p:spPr>
          <a:xfrm>
            <a:off x="5638800" y="2668198"/>
            <a:ext cx="1264781" cy="1107996"/>
          </a:xfrm>
          <a:prstGeom prst="rect">
            <a:avLst/>
          </a:prstGeom>
          <a:noFill/>
        </p:spPr>
        <p:txBody>
          <a:bodyPr wrap="square" rtlCol="0">
            <a:spAutoFit/>
          </a:bodyPr>
          <a:lstStyle/>
          <a:p>
            <a:r>
              <a:rPr lang="en-US" sz="6600" dirty="0">
                <a:latin typeface="Tw Cen MT" panose="020B0602020104020603" pitchFamily="34" charset="0"/>
              </a:rPr>
              <a:t>IV</a:t>
            </a:r>
          </a:p>
        </p:txBody>
      </p:sp>
      <p:sp>
        <p:nvSpPr>
          <p:cNvPr id="15" name="TextBox 14">
            <a:extLst>
              <a:ext uri="{FF2B5EF4-FFF2-40B4-BE49-F238E27FC236}">
                <a16:creationId xmlns:a16="http://schemas.microsoft.com/office/drawing/2014/main" id="{1F787A46-510C-3C18-DCC4-B5CAF1922878}"/>
              </a:ext>
            </a:extLst>
          </p:cNvPr>
          <p:cNvSpPr txBox="1"/>
          <p:nvPr/>
        </p:nvSpPr>
        <p:spPr>
          <a:xfrm>
            <a:off x="2591329" y="4578433"/>
            <a:ext cx="2272923" cy="369332"/>
          </a:xfrm>
          <a:prstGeom prst="rect">
            <a:avLst/>
          </a:prstGeom>
          <a:noFill/>
        </p:spPr>
        <p:txBody>
          <a:bodyPr wrap="square" rtlCol="0">
            <a:spAutoFit/>
          </a:bodyPr>
          <a:lstStyle/>
          <a:p>
            <a:r>
              <a:rPr lang="en-US" b="1" dirty="0">
                <a:latin typeface="Tw Cen MT" panose="020B0602020104020603" pitchFamily="34" charset="0"/>
              </a:rPr>
              <a:t>         </a:t>
            </a:r>
            <a:endParaRPr lang="en-US" dirty="0">
              <a:latin typeface="Tw Cen MT" panose="020B0602020104020603" pitchFamily="34" charset="0"/>
            </a:endParaRPr>
          </a:p>
        </p:txBody>
      </p:sp>
      <p:sp>
        <p:nvSpPr>
          <p:cNvPr id="16" name="TextBox 15">
            <a:extLst>
              <a:ext uri="{FF2B5EF4-FFF2-40B4-BE49-F238E27FC236}">
                <a16:creationId xmlns:a16="http://schemas.microsoft.com/office/drawing/2014/main" id="{9D382DB7-F3F0-0FC1-E3AC-80C3AAA56B61}"/>
              </a:ext>
            </a:extLst>
          </p:cNvPr>
          <p:cNvSpPr txBox="1"/>
          <p:nvPr/>
        </p:nvSpPr>
        <p:spPr>
          <a:xfrm>
            <a:off x="4895598" y="4578433"/>
            <a:ext cx="2447390" cy="369332"/>
          </a:xfrm>
          <a:prstGeom prst="rect">
            <a:avLst/>
          </a:prstGeom>
          <a:noFill/>
        </p:spPr>
        <p:txBody>
          <a:bodyPr wrap="square" rtlCol="0">
            <a:spAutoFit/>
          </a:bodyPr>
          <a:lstStyle/>
          <a:p>
            <a:r>
              <a:rPr lang="en-US" b="1" dirty="0">
                <a:latin typeface="Tw Cen MT" panose="020B0602020104020603" pitchFamily="34" charset="0"/>
              </a:rPr>
              <a:t>  </a:t>
            </a:r>
            <a:endParaRPr lang="en-US" dirty="0">
              <a:latin typeface="Tw Cen MT" panose="020B0602020104020603" pitchFamily="34" charset="0"/>
            </a:endParaRPr>
          </a:p>
        </p:txBody>
      </p:sp>
      <p:sp>
        <p:nvSpPr>
          <p:cNvPr id="17" name="TextBox 16">
            <a:extLst>
              <a:ext uri="{FF2B5EF4-FFF2-40B4-BE49-F238E27FC236}">
                <a16:creationId xmlns:a16="http://schemas.microsoft.com/office/drawing/2014/main" id="{204C3A87-FE41-CC09-C7B2-2922E35C36F1}"/>
              </a:ext>
            </a:extLst>
          </p:cNvPr>
          <p:cNvSpPr txBox="1"/>
          <p:nvPr/>
        </p:nvSpPr>
        <p:spPr>
          <a:xfrm>
            <a:off x="3673618" y="4213061"/>
            <a:ext cx="6329988" cy="707886"/>
          </a:xfrm>
          <a:prstGeom prst="rect">
            <a:avLst/>
          </a:prstGeom>
          <a:noFill/>
        </p:spPr>
        <p:txBody>
          <a:bodyPr wrap="square" rtlCol="0">
            <a:spAutoFit/>
          </a:bodyPr>
          <a:lstStyle/>
          <a:p>
            <a:r>
              <a:rPr lang="en-US" sz="4000" b="1" dirty="0">
                <a:latin typeface="Tw Cen MT" panose="020B0602020104020603" pitchFamily="34" charset="0"/>
              </a:rPr>
              <a:t>   </a:t>
            </a:r>
            <a:r>
              <a:rPr lang="en-US" sz="4000" b="1" dirty="0" err="1">
                <a:latin typeface="Tw Cen MT" panose="020B0602020104020603" pitchFamily="34" charset="0"/>
              </a:rPr>
              <a:t>Kết</a:t>
            </a:r>
            <a:r>
              <a:rPr lang="en-US" sz="4000" b="1" dirty="0">
                <a:latin typeface="Tw Cen MT" panose="020B0602020104020603" pitchFamily="34" charset="0"/>
              </a:rPr>
              <a:t> </a:t>
            </a:r>
            <a:r>
              <a:rPr lang="en-US" sz="4000" b="1" dirty="0" err="1">
                <a:latin typeface="Tw Cen MT" panose="020B0602020104020603" pitchFamily="34" charset="0"/>
              </a:rPr>
              <a:t>quả</a:t>
            </a:r>
            <a:r>
              <a:rPr lang="en-US" sz="4000" b="1" dirty="0">
                <a:latin typeface="Tw Cen MT" panose="020B0602020104020603" pitchFamily="34" charset="0"/>
              </a:rPr>
              <a:t> </a:t>
            </a:r>
            <a:r>
              <a:rPr lang="en-US" sz="4000" b="1" dirty="0" err="1">
                <a:latin typeface="Tw Cen MT" panose="020B0602020104020603" pitchFamily="34" charset="0"/>
              </a:rPr>
              <a:t>thực</a:t>
            </a:r>
            <a:r>
              <a:rPr lang="en-US" sz="4000" b="1" dirty="0">
                <a:latin typeface="Tw Cen MT" panose="020B0602020104020603" pitchFamily="34" charset="0"/>
              </a:rPr>
              <a:t> </a:t>
            </a:r>
            <a:r>
              <a:rPr lang="en-US" sz="4000" b="1" dirty="0" err="1">
                <a:latin typeface="Tw Cen MT" panose="020B0602020104020603" pitchFamily="34" charset="0"/>
              </a:rPr>
              <a:t>nghiệm</a:t>
            </a:r>
            <a:endParaRPr lang="en-US" sz="4000" b="1" dirty="0">
              <a:latin typeface="Tw Cen MT" panose="020B0602020104020603" pitchFamily="34" charset="0"/>
            </a:endParaRPr>
          </a:p>
        </p:txBody>
      </p:sp>
      <p:pic>
        <p:nvPicPr>
          <p:cNvPr id="24" name="Graphic 23" descr="Chat bubble with solid fill">
            <a:extLst>
              <a:ext uri="{FF2B5EF4-FFF2-40B4-BE49-F238E27FC236}">
                <a16:creationId xmlns:a16="http://schemas.microsoft.com/office/drawing/2014/main" id="{627EC0D8-B70D-098D-00CA-673BD1B94CC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38800" y="1506798"/>
            <a:ext cx="914400" cy="914400"/>
          </a:xfrm>
          <a:prstGeom prst="rect">
            <a:avLst/>
          </a:prstGeom>
        </p:spPr>
      </p:pic>
    </p:spTree>
    <p:extLst>
      <p:ext uri="{BB962C8B-B14F-4D97-AF65-F5344CB8AC3E}">
        <p14:creationId xmlns:p14="http://schemas.microsoft.com/office/powerpoint/2010/main" val="8972586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1F787A46-510C-3C18-DCC4-B5CAF1922878}"/>
              </a:ext>
            </a:extLst>
          </p:cNvPr>
          <p:cNvSpPr txBox="1"/>
          <p:nvPr/>
        </p:nvSpPr>
        <p:spPr>
          <a:xfrm>
            <a:off x="2591329" y="4578433"/>
            <a:ext cx="2272923" cy="369332"/>
          </a:xfrm>
          <a:prstGeom prst="rect">
            <a:avLst/>
          </a:prstGeom>
          <a:noFill/>
        </p:spPr>
        <p:txBody>
          <a:bodyPr wrap="square" rtlCol="0">
            <a:spAutoFit/>
          </a:bodyPr>
          <a:lstStyle/>
          <a:p>
            <a:r>
              <a:rPr lang="en-US" b="1" dirty="0">
                <a:latin typeface="Tw Cen MT" panose="020B0602020104020603" pitchFamily="34" charset="0"/>
              </a:rPr>
              <a:t>         </a:t>
            </a:r>
            <a:endParaRPr lang="en-US" dirty="0">
              <a:latin typeface="Tw Cen MT" panose="020B0602020104020603" pitchFamily="34" charset="0"/>
            </a:endParaRPr>
          </a:p>
        </p:txBody>
      </p:sp>
      <p:sp>
        <p:nvSpPr>
          <p:cNvPr id="16" name="TextBox 15">
            <a:extLst>
              <a:ext uri="{FF2B5EF4-FFF2-40B4-BE49-F238E27FC236}">
                <a16:creationId xmlns:a16="http://schemas.microsoft.com/office/drawing/2014/main" id="{9D382DB7-F3F0-0FC1-E3AC-80C3AAA56B61}"/>
              </a:ext>
            </a:extLst>
          </p:cNvPr>
          <p:cNvSpPr txBox="1"/>
          <p:nvPr/>
        </p:nvSpPr>
        <p:spPr>
          <a:xfrm>
            <a:off x="4895598" y="4578433"/>
            <a:ext cx="2447390" cy="369332"/>
          </a:xfrm>
          <a:prstGeom prst="rect">
            <a:avLst/>
          </a:prstGeom>
          <a:noFill/>
        </p:spPr>
        <p:txBody>
          <a:bodyPr wrap="square" rtlCol="0">
            <a:spAutoFit/>
          </a:bodyPr>
          <a:lstStyle/>
          <a:p>
            <a:r>
              <a:rPr lang="en-US" b="1" dirty="0">
                <a:latin typeface="Tw Cen MT" panose="020B0602020104020603" pitchFamily="34" charset="0"/>
              </a:rPr>
              <a:t>  </a:t>
            </a:r>
            <a:endParaRPr lang="en-US" dirty="0">
              <a:latin typeface="Tw Cen MT" panose="020B0602020104020603" pitchFamily="34" charset="0"/>
            </a:endParaRPr>
          </a:p>
        </p:txBody>
      </p:sp>
      <p:pic>
        <p:nvPicPr>
          <p:cNvPr id="4" name="Thiết kế chưa có tên">
            <a:hlinkClick r:id="" action="ppaction://media"/>
            <a:extLst>
              <a:ext uri="{FF2B5EF4-FFF2-40B4-BE49-F238E27FC236}">
                <a16:creationId xmlns:a16="http://schemas.microsoft.com/office/drawing/2014/main" id="{98EA0B30-5205-4499-9A01-5CE9742C1B6A}"/>
              </a:ext>
            </a:extLst>
          </p:cNvPr>
          <p:cNvPicPr>
            <a:picLocks noChangeAspect="1"/>
          </p:cNvPicPr>
          <p:nvPr>
            <a:videoFile r:link="rId1"/>
            <p:extLst>
              <p:ext uri="{DAA4B4D4-6D71-4841-9C94-3DE7FCFB9230}">
                <p14:media xmlns:p14="http://schemas.microsoft.com/office/powerpoint/2010/main" r:embed="rId2">
                  <p14:trim st="9122"/>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212747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1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19F9423-42F8-E5F1-90C7-01A66187CFCD}"/>
              </a:ext>
            </a:extLst>
          </p:cNvPr>
          <p:cNvSpPr/>
          <p:nvPr/>
        </p:nvSpPr>
        <p:spPr>
          <a:xfrm>
            <a:off x="-12702" y="0"/>
            <a:ext cx="2441448" cy="6858000"/>
          </a:xfrm>
          <a:prstGeom prst="rect">
            <a:avLst/>
          </a:prstGeom>
          <a:solidFill>
            <a:schemeClr val="accent1">
              <a:lumMod val="10000"/>
              <a:lumOff val="90000"/>
            </a:schemeClr>
          </a:solidFill>
          <a:ln>
            <a:solidFill>
              <a:schemeClr val="accent1">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3C9EC62-43B5-B0F9-5327-F3AB33E43B93}"/>
              </a:ext>
            </a:extLst>
          </p:cNvPr>
          <p:cNvSpPr/>
          <p:nvPr/>
        </p:nvSpPr>
        <p:spPr>
          <a:xfrm>
            <a:off x="2441448" y="0"/>
            <a:ext cx="2441448" cy="6858000"/>
          </a:xfrm>
          <a:prstGeom prst="rect">
            <a:avLst/>
          </a:prstGeom>
          <a:solidFill>
            <a:schemeClr val="accent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88493F6-4A43-EA99-E34A-7A490E0132EF}"/>
              </a:ext>
            </a:extLst>
          </p:cNvPr>
          <p:cNvSpPr/>
          <p:nvPr/>
        </p:nvSpPr>
        <p:spPr>
          <a:xfrm>
            <a:off x="4882896" y="0"/>
            <a:ext cx="2441448"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9917797-D9BA-864F-2BA0-795C23889BA6}"/>
              </a:ext>
            </a:extLst>
          </p:cNvPr>
          <p:cNvSpPr/>
          <p:nvPr/>
        </p:nvSpPr>
        <p:spPr>
          <a:xfrm>
            <a:off x="9750552" y="0"/>
            <a:ext cx="2441448"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A16B910-911B-BFD3-C899-8E8FA1EE78AF}"/>
              </a:ext>
            </a:extLst>
          </p:cNvPr>
          <p:cNvSpPr/>
          <p:nvPr/>
        </p:nvSpPr>
        <p:spPr>
          <a:xfrm>
            <a:off x="7316724" y="0"/>
            <a:ext cx="2441448" cy="6858000"/>
          </a:xfrm>
          <a:prstGeom prst="rect">
            <a:avLst/>
          </a:prstGeom>
          <a:solidFill>
            <a:schemeClr val="accent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A05114D-F1DE-3483-500F-1E00626B5DA4}"/>
              </a:ext>
            </a:extLst>
          </p:cNvPr>
          <p:cNvSpPr txBox="1"/>
          <p:nvPr/>
        </p:nvSpPr>
        <p:spPr>
          <a:xfrm>
            <a:off x="1029125" y="3018180"/>
            <a:ext cx="1264781" cy="1107996"/>
          </a:xfrm>
          <a:prstGeom prst="rect">
            <a:avLst/>
          </a:prstGeom>
          <a:noFill/>
        </p:spPr>
        <p:txBody>
          <a:bodyPr wrap="square" rtlCol="0">
            <a:spAutoFit/>
          </a:bodyPr>
          <a:lstStyle/>
          <a:p>
            <a:r>
              <a:rPr lang="en-US" sz="6600" dirty="0">
                <a:latin typeface="Tw Cen MT" panose="020B0602020104020603" pitchFamily="34" charset="0"/>
              </a:rPr>
              <a:t>I</a:t>
            </a:r>
          </a:p>
        </p:txBody>
      </p:sp>
      <p:sp>
        <p:nvSpPr>
          <p:cNvPr id="10" name="TextBox 9">
            <a:extLst>
              <a:ext uri="{FF2B5EF4-FFF2-40B4-BE49-F238E27FC236}">
                <a16:creationId xmlns:a16="http://schemas.microsoft.com/office/drawing/2014/main" id="{2A52B3E0-A46F-6823-7A40-C76F7A0FEFC3}"/>
              </a:ext>
            </a:extLst>
          </p:cNvPr>
          <p:cNvSpPr txBox="1"/>
          <p:nvPr/>
        </p:nvSpPr>
        <p:spPr>
          <a:xfrm>
            <a:off x="2340" y="4522591"/>
            <a:ext cx="2441447" cy="369332"/>
          </a:xfrm>
          <a:prstGeom prst="rect">
            <a:avLst/>
          </a:prstGeom>
          <a:noFill/>
        </p:spPr>
        <p:txBody>
          <a:bodyPr wrap="square" rtlCol="0">
            <a:spAutoFit/>
          </a:bodyPr>
          <a:lstStyle/>
          <a:p>
            <a:r>
              <a:rPr lang="en-US" dirty="0">
                <a:latin typeface="Tw Cen MT" panose="020B0602020104020603" pitchFamily="34" charset="0"/>
              </a:rPr>
              <a:t>         </a:t>
            </a:r>
            <a:r>
              <a:rPr lang="en-US" sz="1800" b="1" dirty="0">
                <a:latin typeface="Tw Cen MT" panose="020B0602020104020603" pitchFamily="34" charset="0"/>
              </a:rPr>
              <a:t>Thành Viên</a:t>
            </a:r>
            <a:endParaRPr lang="en-US" dirty="0">
              <a:latin typeface="Tw Cen MT" panose="020B0602020104020603" pitchFamily="34" charset="0"/>
            </a:endParaRPr>
          </a:p>
        </p:txBody>
      </p:sp>
      <p:sp>
        <p:nvSpPr>
          <p:cNvPr id="11" name="TextBox 10">
            <a:extLst>
              <a:ext uri="{FF2B5EF4-FFF2-40B4-BE49-F238E27FC236}">
                <a16:creationId xmlns:a16="http://schemas.microsoft.com/office/drawing/2014/main" id="{4760014D-0198-E42B-9D1C-8854E3A96960}"/>
              </a:ext>
            </a:extLst>
          </p:cNvPr>
          <p:cNvSpPr txBox="1"/>
          <p:nvPr/>
        </p:nvSpPr>
        <p:spPr>
          <a:xfrm>
            <a:off x="3426126" y="3020375"/>
            <a:ext cx="1264781" cy="1107996"/>
          </a:xfrm>
          <a:prstGeom prst="rect">
            <a:avLst/>
          </a:prstGeom>
          <a:noFill/>
        </p:spPr>
        <p:txBody>
          <a:bodyPr wrap="square" rtlCol="0">
            <a:spAutoFit/>
          </a:bodyPr>
          <a:lstStyle/>
          <a:p>
            <a:r>
              <a:rPr lang="en-US" sz="6600" dirty="0">
                <a:latin typeface="Tw Cen MT" panose="020B0602020104020603" pitchFamily="34" charset="0"/>
              </a:rPr>
              <a:t>II</a:t>
            </a:r>
          </a:p>
        </p:txBody>
      </p:sp>
      <p:sp>
        <p:nvSpPr>
          <p:cNvPr id="12" name="TextBox 11">
            <a:extLst>
              <a:ext uri="{FF2B5EF4-FFF2-40B4-BE49-F238E27FC236}">
                <a16:creationId xmlns:a16="http://schemas.microsoft.com/office/drawing/2014/main" id="{3B7E5887-7E6E-93BD-1A48-5EF7308AEC18}"/>
              </a:ext>
            </a:extLst>
          </p:cNvPr>
          <p:cNvSpPr txBox="1"/>
          <p:nvPr/>
        </p:nvSpPr>
        <p:spPr>
          <a:xfrm>
            <a:off x="5728998" y="3003749"/>
            <a:ext cx="1264781" cy="1107996"/>
          </a:xfrm>
          <a:prstGeom prst="rect">
            <a:avLst/>
          </a:prstGeom>
          <a:noFill/>
        </p:spPr>
        <p:txBody>
          <a:bodyPr wrap="square" rtlCol="0">
            <a:spAutoFit/>
          </a:bodyPr>
          <a:lstStyle/>
          <a:p>
            <a:r>
              <a:rPr lang="en-US" sz="6600" dirty="0">
                <a:latin typeface="Tw Cen MT" panose="020B0602020104020603" pitchFamily="34" charset="0"/>
              </a:rPr>
              <a:t>III</a:t>
            </a:r>
          </a:p>
        </p:txBody>
      </p:sp>
      <p:sp>
        <p:nvSpPr>
          <p:cNvPr id="13" name="TextBox 12">
            <a:extLst>
              <a:ext uri="{FF2B5EF4-FFF2-40B4-BE49-F238E27FC236}">
                <a16:creationId xmlns:a16="http://schemas.microsoft.com/office/drawing/2014/main" id="{81996B46-BB4E-6F63-ED81-E387B33B0BD3}"/>
              </a:ext>
            </a:extLst>
          </p:cNvPr>
          <p:cNvSpPr txBox="1"/>
          <p:nvPr/>
        </p:nvSpPr>
        <p:spPr>
          <a:xfrm>
            <a:off x="8100936" y="3016425"/>
            <a:ext cx="1264781" cy="1107996"/>
          </a:xfrm>
          <a:prstGeom prst="rect">
            <a:avLst/>
          </a:prstGeom>
          <a:noFill/>
        </p:spPr>
        <p:txBody>
          <a:bodyPr wrap="square" rtlCol="0">
            <a:spAutoFit/>
          </a:bodyPr>
          <a:lstStyle/>
          <a:p>
            <a:r>
              <a:rPr lang="en-US" sz="6600" dirty="0">
                <a:latin typeface="Tw Cen MT" panose="020B0602020104020603" pitchFamily="34" charset="0"/>
              </a:rPr>
              <a:t>IV</a:t>
            </a:r>
          </a:p>
        </p:txBody>
      </p:sp>
      <p:sp>
        <p:nvSpPr>
          <p:cNvPr id="14" name="TextBox 13">
            <a:extLst>
              <a:ext uri="{FF2B5EF4-FFF2-40B4-BE49-F238E27FC236}">
                <a16:creationId xmlns:a16="http://schemas.microsoft.com/office/drawing/2014/main" id="{52CDD4B1-C4EA-DDC4-0B36-ADE510CB8591}"/>
              </a:ext>
            </a:extLst>
          </p:cNvPr>
          <p:cNvSpPr txBox="1"/>
          <p:nvPr/>
        </p:nvSpPr>
        <p:spPr>
          <a:xfrm>
            <a:off x="10560567" y="3003749"/>
            <a:ext cx="1264781" cy="1107996"/>
          </a:xfrm>
          <a:prstGeom prst="rect">
            <a:avLst/>
          </a:prstGeom>
          <a:noFill/>
        </p:spPr>
        <p:txBody>
          <a:bodyPr wrap="square" rtlCol="0">
            <a:spAutoFit/>
          </a:bodyPr>
          <a:lstStyle/>
          <a:p>
            <a:r>
              <a:rPr lang="en-US" sz="6600" dirty="0">
                <a:latin typeface="Tw Cen MT" panose="020B0602020104020603" pitchFamily="34" charset="0"/>
              </a:rPr>
              <a:t>V</a:t>
            </a:r>
          </a:p>
        </p:txBody>
      </p:sp>
      <p:sp>
        <p:nvSpPr>
          <p:cNvPr id="15" name="TextBox 14">
            <a:extLst>
              <a:ext uri="{FF2B5EF4-FFF2-40B4-BE49-F238E27FC236}">
                <a16:creationId xmlns:a16="http://schemas.microsoft.com/office/drawing/2014/main" id="{1F787A46-510C-3C18-DCC4-B5CAF1922878}"/>
              </a:ext>
            </a:extLst>
          </p:cNvPr>
          <p:cNvSpPr txBox="1"/>
          <p:nvPr/>
        </p:nvSpPr>
        <p:spPr>
          <a:xfrm>
            <a:off x="2591329" y="4578433"/>
            <a:ext cx="2272923" cy="646331"/>
          </a:xfrm>
          <a:prstGeom prst="rect">
            <a:avLst/>
          </a:prstGeom>
          <a:noFill/>
        </p:spPr>
        <p:txBody>
          <a:bodyPr wrap="square" rtlCol="0">
            <a:spAutoFit/>
          </a:bodyPr>
          <a:lstStyle/>
          <a:p>
            <a:r>
              <a:rPr lang="en-US" sz="1800" b="1" dirty="0">
                <a:latin typeface="Tw Cen MT" panose="020B0602020104020603" pitchFamily="34" charset="0"/>
              </a:rPr>
              <a:t> </a:t>
            </a:r>
            <a:r>
              <a:rPr lang="en-US" sz="1800" b="1" dirty="0" err="1">
                <a:latin typeface="Tw Cen MT" panose="020B0602020104020603" pitchFamily="34" charset="0"/>
              </a:rPr>
              <a:t>Giới</a:t>
            </a:r>
            <a:r>
              <a:rPr lang="en-US" sz="1800" b="1" dirty="0">
                <a:latin typeface="Tw Cen MT" panose="020B0602020104020603" pitchFamily="34" charset="0"/>
              </a:rPr>
              <a:t> </a:t>
            </a:r>
            <a:r>
              <a:rPr lang="en-US" sz="1800" b="1" dirty="0" err="1">
                <a:latin typeface="Tw Cen MT" panose="020B0602020104020603" pitchFamily="34" charset="0"/>
              </a:rPr>
              <a:t>Thiệu</a:t>
            </a:r>
            <a:r>
              <a:rPr lang="en-US" sz="1800" b="1" dirty="0">
                <a:latin typeface="Tw Cen MT" panose="020B0602020104020603" pitchFamily="34" charset="0"/>
              </a:rPr>
              <a:t> </a:t>
            </a:r>
            <a:r>
              <a:rPr lang="en-US" sz="1800" b="1" dirty="0" err="1">
                <a:latin typeface="Tw Cen MT" panose="020B0602020104020603" pitchFamily="34" charset="0"/>
              </a:rPr>
              <a:t>bài</a:t>
            </a:r>
            <a:r>
              <a:rPr lang="en-US" sz="1800" b="1" dirty="0">
                <a:latin typeface="Tw Cen MT" panose="020B0602020104020603" pitchFamily="34" charset="0"/>
              </a:rPr>
              <a:t> </a:t>
            </a:r>
            <a:r>
              <a:rPr lang="en-US" sz="1800" b="1" dirty="0" err="1">
                <a:latin typeface="Tw Cen MT" panose="020B0602020104020603" pitchFamily="34" charset="0"/>
              </a:rPr>
              <a:t>toán</a:t>
            </a:r>
            <a:endParaRPr lang="en-US" sz="2000" b="1" dirty="0">
              <a:latin typeface="Tw Cen MT" panose="020B0602020104020603" pitchFamily="34" charset="0"/>
            </a:endParaRPr>
          </a:p>
          <a:p>
            <a:endParaRPr lang="en-US" dirty="0">
              <a:latin typeface="Tw Cen MT" panose="020B0602020104020603" pitchFamily="34" charset="0"/>
            </a:endParaRPr>
          </a:p>
        </p:txBody>
      </p:sp>
      <p:sp>
        <p:nvSpPr>
          <p:cNvPr id="16" name="TextBox 15">
            <a:extLst>
              <a:ext uri="{FF2B5EF4-FFF2-40B4-BE49-F238E27FC236}">
                <a16:creationId xmlns:a16="http://schemas.microsoft.com/office/drawing/2014/main" id="{9D382DB7-F3F0-0FC1-E3AC-80C3AAA56B61}"/>
              </a:ext>
            </a:extLst>
          </p:cNvPr>
          <p:cNvSpPr txBox="1"/>
          <p:nvPr/>
        </p:nvSpPr>
        <p:spPr>
          <a:xfrm>
            <a:off x="4895598" y="4578433"/>
            <a:ext cx="2447390" cy="353943"/>
          </a:xfrm>
          <a:prstGeom prst="rect">
            <a:avLst/>
          </a:prstGeom>
          <a:noFill/>
        </p:spPr>
        <p:txBody>
          <a:bodyPr wrap="square" rtlCol="0">
            <a:spAutoFit/>
          </a:bodyPr>
          <a:lstStyle/>
          <a:p>
            <a:r>
              <a:rPr lang="en-US" sz="1700" b="1" dirty="0" err="1">
                <a:latin typeface="Tw Cen MT" panose="020B0602020104020603" pitchFamily="34" charset="0"/>
              </a:rPr>
              <a:t>Phương</a:t>
            </a:r>
            <a:r>
              <a:rPr lang="en-US" sz="1700" b="1" dirty="0">
                <a:latin typeface="Tw Cen MT" panose="020B0602020104020603" pitchFamily="34" charset="0"/>
              </a:rPr>
              <a:t> </a:t>
            </a:r>
            <a:r>
              <a:rPr lang="en-US" sz="1700" b="1" dirty="0" err="1">
                <a:latin typeface="Tw Cen MT" panose="020B0602020104020603" pitchFamily="34" charset="0"/>
              </a:rPr>
              <a:t>pháp</a:t>
            </a:r>
            <a:r>
              <a:rPr lang="en-US" sz="1700" b="1" dirty="0">
                <a:latin typeface="Tw Cen MT" panose="020B0602020104020603" pitchFamily="34" charset="0"/>
              </a:rPr>
              <a:t> </a:t>
            </a:r>
            <a:r>
              <a:rPr lang="en-US" sz="1700" b="1" dirty="0" err="1">
                <a:latin typeface="Tw Cen MT" panose="020B0602020104020603" pitchFamily="34" charset="0"/>
              </a:rPr>
              <a:t>giải</a:t>
            </a:r>
            <a:r>
              <a:rPr lang="en-US" sz="1700" b="1" dirty="0">
                <a:latin typeface="Tw Cen MT" panose="020B0602020104020603" pitchFamily="34" charset="0"/>
              </a:rPr>
              <a:t> </a:t>
            </a:r>
            <a:r>
              <a:rPr lang="en-US" sz="1700" b="1" dirty="0" err="1">
                <a:latin typeface="Tw Cen MT" panose="020B0602020104020603" pitchFamily="34" charset="0"/>
              </a:rPr>
              <a:t>quyết</a:t>
            </a:r>
            <a:r>
              <a:rPr lang="en-US" sz="1700" b="1" dirty="0">
                <a:latin typeface="Tw Cen MT" panose="020B0602020104020603" pitchFamily="34" charset="0"/>
              </a:rPr>
              <a:t> </a:t>
            </a:r>
            <a:endParaRPr lang="en-US" sz="1700" dirty="0">
              <a:latin typeface="Tw Cen MT" panose="020B0602020104020603" pitchFamily="34" charset="0"/>
            </a:endParaRPr>
          </a:p>
        </p:txBody>
      </p:sp>
      <p:sp>
        <p:nvSpPr>
          <p:cNvPr id="17" name="TextBox 16">
            <a:extLst>
              <a:ext uri="{FF2B5EF4-FFF2-40B4-BE49-F238E27FC236}">
                <a16:creationId xmlns:a16="http://schemas.microsoft.com/office/drawing/2014/main" id="{204C3A87-FE41-CC09-C7B2-2922E35C36F1}"/>
              </a:ext>
            </a:extLst>
          </p:cNvPr>
          <p:cNvSpPr txBox="1"/>
          <p:nvPr/>
        </p:nvSpPr>
        <p:spPr>
          <a:xfrm>
            <a:off x="7391065" y="4578433"/>
            <a:ext cx="2330516" cy="369332"/>
          </a:xfrm>
          <a:prstGeom prst="rect">
            <a:avLst/>
          </a:prstGeom>
          <a:noFill/>
        </p:spPr>
        <p:txBody>
          <a:bodyPr wrap="square" rtlCol="0">
            <a:spAutoFit/>
          </a:bodyPr>
          <a:lstStyle/>
          <a:p>
            <a:r>
              <a:rPr lang="en-US" b="1" dirty="0" err="1">
                <a:latin typeface="Tw Cen MT" panose="020B0602020104020603" pitchFamily="34" charset="0"/>
              </a:rPr>
              <a:t>Kết</a:t>
            </a:r>
            <a:r>
              <a:rPr lang="en-US" b="1" dirty="0">
                <a:latin typeface="Tw Cen MT" panose="020B0602020104020603" pitchFamily="34" charset="0"/>
              </a:rPr>
              <a:t> </a:t>
            </a:r>
            <a:r>
              <a:rPr lang="en-US" b="1" dirty="0" err="1">
                <a:latin typeface="Tw Cen MT" panose="020B0602020104020603" pitchFamily="34" charset="0"/>
              </a:rPr>
              <a:t>quả</a:t>
            </a:r>
            <a:r>
              <a:rPr lang="en-US" b="1" dirty="0">
                <a:latin typeface="Tw Cen MT" panose="020B0602020104020603" pitchFamily="34" charset="0"/>
              </a:rPr>
              <a:t> </a:t>
            </a:r>
            <a:r>
              <a:rPr lang="en-US" b="1" dirty="0" err="1">
                <a:latin typeface="Tw Cen MT" panose="020B0602020104020603" pitchFamily="34" charset="0"/>
              </a:rPr>
              <a:t>thực</a:t>
            </a:r>
            <a:r>
              <a:rPr lang="en-US" b="1" dirty="0">
                <a:latin typeface="Tw Cen MT" panose="020B0602020104020603" pitchFamily="34" charset="0"/>
              </a:rPr>
              <a:t> </a:t>
            </a:r>
            <a:r>
              <a:rPr lang="en-US" b="1" dirty="0" err="1">
                <a:latin typeface="Tw Cen MT" panose="020B0602020104020603" pitchFamily="34" charset="0"/>
              </a:rPr>
              <a:t>nghiệm</a:t>
            </a:r>
            <a:endParaRPr lang="en-US" b="1" dirty="0">
              <a:latin typeface="Tw Cen MT" panose="020B0602020104020603" pitchFamily="34" charset="0"/>
            </a:endParaRPr>
          </a:p>
        </p:txBody>
      </p:sp>
      <p:sp>
        <p:nvSpPr>
          <p:cNvPr id="18" name="TextBox 17">
            <a:extLst>
              <a:ext uri="{FF2B5EF4-FFF2-40B4-BE49-F238E27FC236}">
                <a16:creationId xmlns:a16="http://schemas.microsoft.com/office/drawing/2014/main" id="{D35D9E19-FF8D-A346-FC8F-BE2169808C29}"/>
              </a:ext>
            </a:extLst>
          </p:cNvPr>
          <p:cNvSpPr txBox="1"/>
          <p:nvPr/>
        </p:nvSpPr>
        <p:spPr>
          <a:xfrm>
            <a:off x="9806249" y="4578433"/>
            <a:ext cx="2441448" cy="400110"/>
          </a:xfrm>
          <a:prstGeom prst="rect">
            <a:avLst/>
          </a:prstGeom>
          <a:noFill/>
        </p:spPr>
        <p:txBody>
          <a:bodyPr wrap="square" rtlCol="0">
            <a:spAutoFit/>
          </a:bodyPr>
          <a:lstStyle/>
          <a:p>
            <a:r>
              <a:rPr lang="en-US" sz="2000" b="1" dirty="0">
                <a:latin typeface="Tw Cen MT" panose="020B0602020104020603" pitchFamily="34" charset="0"/>
              </a:rPr>
              <a:t>        </a:t>
            </a:r>
            <a:r>
              <a:rPr lang="en-US" sz="2000" b="1" dirty="0" err="1">
                <a:latin typeface="Tw Cen MT" panose="020B0602020104020603" pitchFamily="34" charset="0"/>
              </a:rPr>
              <a:t>Kết</a:t>
            </a:r>
            <a:r>
              <a:rPr lang="en-US" sz="2000" b="1" dirty="0">
                <a:latin typeface="Tw Cen MT" panose="020B0602020104020603" pitchFamily="34" charset="0"/>
              </a:rPr>
              <a:t> </a:t>
            </a:r>
            <a:r>
              <a:rPr lang="en-US" sz="2000" b="1" dirty="0" err="1">
                <a:latin typeface="Tw Cen MT" panose="020B0602020104020603" pitchFamily="34" charset="0"/>
              </a:rPr>
              <a:t>luận</a:t>
            </a:r>
            <a:endParaRPr lang="en-US" dirty="0">
              <a:latin typeface="Tw Cen MT" panose="020B0602020104020603" pitchFamily="34" charset="0"/>
            </a:endParaRPr>
          </a:p>
        </p:txBody>
      </p:sp>
      <p:pic>
        <p:nvPicPr>
          <p:cNvPr id="20" name="Graphic 19" descr="Address Book with solid fill">
            <a:extLst>
              <a:ext uri="{FF2B5EF4-FFF2-40B4-BE49-F238E27FC236}">
                <a16:creationId xmlns:a16="http://schemas.microsoft.com/office/drawing/2014/main" id="{B8CAAF70-54F8-04D3-60F9-DBDEC69C6A6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28414" y="2063751"/>
            <a:ext cx="914400" cy="914400"/>
          </a:xfrm>
          <a:prstGeom prst="rect">
            <a:avLst/>
          </a:prstGeom>
        </p:spPr>
      </p:pic>
      <p:pic>
        <p:nvPicPr>
          <p:cNvPr id="22" name="Graphic 21" descr="Badge Question Mark with solid fill">
            <a:extLst>
              <a:ext uri="{FF2B5EF4-FFF2-40B4-BE49-F238E27FC236}">
                <a16:creationId xmlns:a16="http://schemas.microsoft.com/office/drawing/2014/main" id="{949DB78C-8D5B-40C1-37E8-A5270C7DD64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7115" y="2063751"/>
            <a:ext cx="914400" cy="914400"/>
          </a:xfrm>
          <a:prstGeom prst="rect">
            <a:avLst/>
          </a:prstGeom>
        </p:spPr>
      </p:pic>
      <p:pic>
        <p:nvPicPr>
          <p:cNvPr id="24" name="Graphic 23" descr="Chat bubble with solid fill">
            <a:extLst>
              <a:ext uri="{FF2B5EF4-FFF2-40B4-BE49-F238E27FC236}">
                <a16:creationId xmlns:a16="http://schemas.microsoft.com/office/drawing/2014/main" id="{627EC0D8-B70D-098D-00CA-673BD1B94CC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00936" y="2063751"/>
            <a:ext cx="914400" cy="914400"/>
          </a:xfrm>
          <a:prstGeom prst="rect">
            <a:avLst/>
          </a:prstGeom>
        </p:spPr>
      </p:pic>
      <p:pic>
        <p:nvPicPr>
          <p:cNvPr id="26" name="Graphic 25" descr="Clipboard with solid fill">
            <a:extLst>
              <a:ext uri="{FF2B5EF4-FFF2-40B4-BE49-F238E27FC236}">
                <a16:creationId xmlns:a16="http://schemas.microsoft.com/office/drawing/2014/main" id="{DD206221-3812-B648-C4F8-49711F8D14A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156183" y="2063751"/>
            <a:ext cx="914400" cy="914400"/>
          </a:xfrm>
          <a:prstGeom prst="rect">
            <a:avLst/>
          </a:prstGeom>
        </p:spPr>
      </p:pic>
      <p:pic>
        <p:nvPicPr>
          <p:cNvPr id="28" name="Graphic 27" descr="Customer review with solid fill">
            <a:extLst>
              <a:ext uri="{FF2B5EF4-FFF2-40B4-BE49-F238E27FC236}">
                <a16:creationId xmlns:a16="http://schemas.microsoft.com/office/drawing/2014/main" id="{9ED3B424-1772-90F7-D26E-170186059CB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451043" y="2063751"/>
            <a:ext cx="914400" cy="914400"/>
          </a:xfrm>
          <a:prstGeom prst="rect">
            <a:avLst/>
          </a:prstGeom>
        </p:spPr>
      </p:pic>
      <p:sp>
        <p:nvSpPr>
          <p:cNvPr id="30" name="TextBox 29">
            <a:extLst>
              <a:ext uri="{FF2B5EF4-FFF2-40B4-BE49-F238E27FC236}">
                <a16:creationId xmlns:a16="http://schemas.microsoft.com/office/drawing/2014/main" id="{4E863AA2-5000-B363-C3DC-A647F788FC7D}"/>
              </a:ext>
            </a:extLst>
          </p:cNvPr>
          <p:cNvSpPr txBox="1"/>
          <p:nvPr/>
        </p:nvSpPr>
        <p:spPr>
          <a:xfrm>
            <a:off x="4514589" y="327486"/>
            <a:ext cx="6393654" cy="769441"/>
          </a:xfrm>
          <a:prstGeom prst="rect">
            <a:avLst/>
          </a:prstGeom>
          <a:noFill/>
        </p:spPr>
        <p:txBody>
          <a:bodyPr wrap="square" rtlCol="0">
            <a:spAutoFit/>
          </a:bodyPr>
          <a:lstStyle/>
          <a:p>
            <a:r>
              <a:rPr lang="en-US" sz="4400" b="1" dirty="0">
                <a:latin typeface="Montserrat" panose="020B0604020202020204" pitchFamily="2" charset="0"/>
              </a:rPr>
              <a:t>NỘI DUNG</a:t>
            </a:r>
          </a:p>
        </p:txBody>
      </p:sp>
    </p:spTree>
    <p:extLst>
      <p:ext uri="{BB962C8B-B14F-4D97-AF65-F5344CB8AC3E}">
        <p14:creationId xmlns:p14="http://schemas.microsoft.com/office/powerpoint/2010/main" val="2899986707"/>
      </p:ext>
    </p:extLst>
  </p:cSld>
  <p:clrMapOvr>
    <a:masterClrMapping/>
  </p:clrMapOvr>
  <p:transition spd="slow">
    <p:cove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917797-D9BA-864F-2BA0-795C23889BA6}"/>
              </a:ext>
            </a:extLst>
          </p:cNvPr>
          <p:cNvSpPr/>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52CDD4B1-C4EA-DDC4-0B36-ADE510CB8591}"/>
              </a:ext>
            </a:extLst>
          </p:cNvPr>
          <p:cNvSpPr txBox="1"/>
          <p:nvPr/>
        </p:nvSpPr>
        <p:spPr>
          <a:xfrm>
            <a:off x="5797374" y="2620496"/>
            <a:ext cx="1264781" cy="1107996"/>
          </a:xfrm>
          <a:prstGeom prst="rect">
            <a:avLst/>
          </a:prstGeom>
          <a:noFill/>
        </p:spPr>
        <p:txBody>
          <a:bodyPr wrap="square" rtlCol="0">
            <a:spAutoFit/>
          </a:bodyPr>
          <a:lstStyle/>
          <a:p>
            <a:r>
              <a:rPr lang="en-US" sz="6600" dirty="0">
                <a:latin typeface="Tw Cen MT" panose="020B0602020104020603" pitchFamily="34" charset="0"/>
              </a:rPr>
              <a:t>V</a:t>
            </a:r>
          </a:p>
        </p:txBody>
      </p:sp>
      <p:sp>
        <p:nvSpPr>
          <p:cNvPr id="18" name="TextBox 17">
            <a:extLst>
              <a:ext uri="{FF2B5EF4-FFF2-40B4-BE49-F238E27FC236}">
                <a16:creationId xmlns:a16="http://schemas.microsoft.com/office/drawing/2014/main" id="{D35D9E19-FF8D-A346-FC8F-BE2169808C29}"/>
              </a:ext>
            </a:extLst>
          </p:cNvPr>
          <p:cNvSpPr txBox="1"/>
          <p:nvPr/>
        </p:nvSpPr>
        <p:spPr>
          <a:xfrm>
            <a:off x="3807098" y="3881837"/>
            <a:ext cx="5245331" cy="707886"/>
          </a:xfrm>
          <a:prstGeom prst="rect">
            <a:avLst/>
          </a:prstGeom>
          <a:noFill/>
        </p:spPr>
        <p:txBody>
          <a:bodyPr wrap="square" rtlCol="0">
            <a:spAutoFit/>
          </a:bodyPr>
          <a:lstStyle/>
          <a:p>
            <a:r>
              <a:rPr lang="en-US" sz="4000" b="1" dirty="0">
                <a:latin typeface="Tw Cen MT" panose="020B0602020104020603" pitchFamily="34" charset="0"/>
              </a:rPr>
              <a:t>          </a:t>
            </a:r>
            <a:r>
              <a:rPr lang="en-US" sz="4000" b="1" dirty="0" err="1">
                <a:latin typeface="Tw Cen MT" panose="020B0602020104020603" pitchFamily="34" charset="0"/>
              </a:rPr>
              <a:t>Kết</a:t>
            </a:r>
            <a:r>
              <a:rPr lang="en-US" sz="4000" b="1" dirty="0">
                <a:latin typeface="Tw Cen MT" panose="020B0602020104020603" pitchFamily="34" charset="0"/>
              </a:rPr>
              <a:t> </a:t>
            </a:r>
            <a:r>
              <a:rPr lang="en-US" sz="4000" b="1" dirty="0" err="1">
                <a:latin typeface="Tw Cen MT" panose="020B0602020104020603" pitchFamily="34" charset="0"/>
              </a:rPr>
              <a:t>luận</a:t>
            </a:r>
            <a:endParaRPr lang="en-US" sz="4000" b="1" dirty="0">
              <a:latin typeface="Tw Cen MT" panose="020B0602020104020603" pitchFamily="34" charset="0"/>
            </a:endParaRPr>
          </a:p>
        </p:txBody>
      </p:sp>
      <p:pic>
        <p:nvPicPr>
          <p:cNvPr id="28" name="Graphic 27" descr="Customer review with solid fill">
            <a:extLst>
              <a:ext uri="{FF2B5EF4-FFF2-40B4-BE49-F238E27FC236}">
                <a16:creationId xmlns:a16="http://schemas.microsoft.com/office/drawing/2014/main" id="{9ED3B424-1772-90F7-D26E-170186059CB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38800" y="1407046"/>
            <a:ext cx="914400" cy="914400"/>
          </a:xfrm>
          <a:prstGeom prst="rect">
            <a:avLst/>
          </a:prstGeom>
        </p:spPr>
      </p:pic>
    </p:spTree>
    <p:extLst>
      <p:ext uri="{BB962C8B-B14F-4D97-AF65-F5344CB8AC3E}">
        <p14:creationId xmlns:p14="http://schemas.microsoft.com/office/powerpoint/2010/main" val="18785913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925C4C6B-FF35-EB5F-ECFA-DDDA0BB9694D}"/>
              </a:ext>
            </a:extLst>
          </p:cNvPr>
          <p:cNvGrpSpPr/>
          <p:nvPr/>
        </p:nvGrpSpPr>
        <p:grpSpPr>
          <a:xfrm>
            <a:off x="4535054" y="1051240"/>
            <a:ext cx="2750685" cy="5690725"/>
            <a:chOff x="3132222" y="174845"/>
            <a:chExt cx="2750685" cy="5690725"/>
          </a:xfrm>
        </p:grpSpPr>
        <p:grpSp>
          <p:nvGrpSpPr>
            <p:cNvPr id="38" name="Group 37">
              <a:extLst>
                <a:ext uri="{FF2B5EF4-FFF2-40B4-BE49-F238E27FC236}">
                  <a16:creationId xmlns:a16="http://schemas.microsoft.com/office/drawing/2014/main" id="{74562C55-C2FA-3A9E-87C2-D1813D28D919}"/>
                </a:ext>
              </a:extLst>
            </p:cNvPr>
            <p:cNvGrpSpPr/>
            <p:nvPr/>
          </p:nvGrpSpPr>
          <p:grpSpPr>
            <a:xfrm>
              <a:off x="3511601" y="174845"/>
              <a:ext cx="907473" cy="5690725"/>
              <a:chOff x="5486400" y="360216"/>
              <a:chExt cx="907473" cy="4384965"/>
            </a:xfrm>
          </p:grpSpPr>
          <p:sp>
            <p:nvSpPr>
              <p:cNvPr id="39" name="Rectangle 38">
                <a:extLst>
                  <a:ext uri="{FF2B5EF4-FFF2-40B4-BE49-F238E27FC236}">
                    <a16:creationId xmlns:a16="http://schemas.microsoft.com/office/drawing/2014/main" id="{D021A626-1A79-F64C-7E1B-D3BA5D5BA3C2}"/>
                  </a:ext>
                </a:extLst>
              </p:cNvPr>
              <p:cNvSpPr/>
              <p:nvPr/>
            </p:nvSpPr>
            <p:spPr>
              <a:xfrm>
                <a:off x="5486400" y="1134319"/>
                <a:ext cx="609600" cy="3073078"/>
              </a:xfrm>
              <a:prstGeom prst="rect">
                <a:avLst/>
              </a:prstGeom>
              <a:solidFill>
                <a:srgbClr val="FFFFFF"/>
              </a:solidFill>
              <a:ln>
                <a:solidFill>
                  <a:srgbClr val="FFFFFF"/>
                </a:solidFill>
              </a:ln>
              <a:effectLst>
                <a:outerShdw blurRad="152400" dist="635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0F6E2F85-3B01-433A-8527-78E9616E8EEF}"/>
                  </a:ext>
                </a:extLst>
              </p:cNvPr>
              <p:cNvSpPr/>
              <p:nvPr/>
            </p:nvSpPr>
            <p:spPr>
              <a:xfrm>
                <a:off x="5486400" y="360216"/>
                <a:ext cx="907473" cy="4384965"/>
              </a:xfrm>
              <a:prstGeom prst="rect">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Right Triangle 40">
              <a:extLst>
                <a:ext uri="{FF2B5EF4-FFF2-40B4-BE49-F238E27FC236}">
                  <a16:creationId xmlns:a16="http://schemas.microsoft.com/office/drawing/2014/main" id="{4C13FD78-CC50-7217-63BB-DB14397A7A9B}"/>
                </a:ext>
              </a:extLst>
            </p:cNvPr>
            <p:cNvSpPr/>
            <p:nvPr/>
          </p:nvSpPr>
          <p:spPr>
            <a:xfrm flipH="1" flipV="1">
              <a:off x="3134634" y="2029689"/>
              <a:ext cx="379378" cy="186510"/>
            </a:xfrm>
            <a:prstGeom prst="rtTriangle">
              <a:avLst/>
            </a:prstGeom>
            <a:gradFill>
              <a:gsLst>
                <a:gs pos="0">
                  <a:schemeClr val="accent2">
                    <a:lumMod val="60000"/>
                    <a:lumOff val="40000"/>
                  </a:schemeClr>
                </a:gs>
                <a:gs pos="100000">
                  <a:srgbClr val="00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851FF4EA-F603-3A63-A79E-D60B5BAC60D9}"/>
                </a:ext>
              </a:extLst>
            </p:cNvPr>
            <p:cNvSpPr/>
            <p:nvPr/>
          </p:nvSpPr>
          <p:spPr>
            <a:xfrm flipH="1">
              <a:off x="3132222" y="1321968"/>
              <a:ext cx="2555858" cy="707721"/>
            </a:xfrm>
            <a:custGeom>
              <a:avLst/>
              <a:gdLst>
                <a:gd name="connsiteX0" fmla="*/ 627766 w 1359864"/>
                <a:gd name="connsiteY0" fmla="*/ 0 h 460093"/>
                <a:gd name="connsiteX1" fmla="*/ 1359864 w 1359864"/>
                <a:gd name="connsiteY1" fmla="*/ 0 h 460093"/>
                <a:gd name="connsiteX2" fmla="*/ 1359864 w 1359864"/>
                <a:gd name="connsiteY2" fmla="*/ 460093 h 460093"/>
                <a:gd name="connsiteX3" fmla="*/ 0 w 1359864"/>
                <a:gd name="connsiteY3" fmla="*/ 460093 h 460093"/>
                <a:gd name="connsiteX4" fmla="*/ 17190 w 1359864"/>
                <a:gd name="connsiteY4" fmla="*/ 404717 h 460093"/>
                <a:gd name="connsiteX5" fmla="*/ 627766 w 1359864"/>
                <a:gd name="connsiteY5" fmla="*/ 0 h 46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864" h="460093">
                  <a:moveTo>
                    <a:pt x="627766" y="0"/>
                  </a:moveTo>
                  <a:lnTo>
                    <a:pt x="1359864" y="0"/>
                  </a:lnTo>
                  <a:lnTo>
                    <a:pt x="1359864" y="460093"/>
                  </a:lnTo>
                  <a:lnTo>
                    <a:pt x="0" y="460093"/>
                  </a:lnTo>
                  <a:lnTo>
                    <a:pt x="17190" y="404717"/>
                  </a:lnTo>
                  <a:cubicBezTo>
                    <a:pt x="117786" y="166882"/>
                    <a:pt x="353287" y="0"/>
                    <a:pt x="627766" y="0"/>
                  </a:cubicBezTo>
                  <a:close/>
                </a:path>
              </a:pathLst>
            </a:custGeom>
            <a:solidFill>
              <a:schemeClr val="accent2">
                <a:lumMod val="60000"/>
                <a:lumOff val="40000"/>
              </a:schemeClr>
            </a:solidFill>
            <a:ln>
              <a:noFill/>
            </a:ln>
            <a:effectLst>
              <a:outerShdw blurRad="88900" dist="38100" dir="2700000" sx="101000" sy="101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 name="TextBox 54">
              <a:extLst>
                <a:ext uri="{FF2B5EF4-FFF2-40B4-BE49-F238E27FC236}">
                  <a16:creationId xmlns:a16="http://schemas.microsoft.com/office/drawing/2014/main" id="{87D58CCB-25F7-40FA-6252-E5A96C534E61}"/>
                </a:ext>
              </a:extLst>
            </p:cNvPr>
            <p:cNvSpPr txBox="1"/>
            <p:nvPr/>
          </p:nvSpPr>
          <p:spPr>
            <a:xfrm>
              <a:off x="3482359" y="2041488"/>
              <a:ext cx="2400548" cy="3600986"/>
            </a:xfrm>
            <a:prstGeom prst="rect">
              <a:avLst/>
            </a:prstGeom>
            <a:noFill/>
          </p:spPr>
          <p:txBody>
            <a:bodyPr wrap="square" rtlCol="0">
              <a:spAutoFit/>
            </a:bodyPr>
            <a:lstStyle/>
            <a:p>
              <a:r>
                <a:rPr lang="en-US" b="1" dirty="0" err="1"/>
                <a:t>Khó</a:t>
              </a:r>
              <a:r>
                <a:rPr lang="en-US" b="1" dirty="0"/>
                <a:t> </a:t>
              </a:r>
              <a:r>
                <a:rPr lang="en-US" b="1" dirty="0" err="1"/>
                <a:t>khăn</a:t>
              </a:r>
              <a:r>
                <a:rPr lang="en-US" b="1" dirty="0"/>
                <a:t> </a:t>
              </a:r>
              <a:r>
                <a:rPr lang="en-US" b="1" dirty="0" err="1"/>
                <a:t>và</a:t>
              </a:r>
              <a:r>
                <a:rPr lang="en-US" b="1" dirty="0"/>
                <a:t> </a:t>
              </a:r>
              <a:r>
                <a:rPr lang="en-US" b="1" dirty="0" err="1"/>
                <a:t>khắc</a:t>
              </a:r>
              <a:r>
                <a:rPr lang="en-US" b="1" dirty="0"/>
                <a:t> </a:t>
              </a:r>
              <a:r>
                <a:rPr lang="en-US" b="1" dirty="0" err="1"/>
                <a:t>phục</a:t>
              </a:r>
              <a:endParaRPr lang="en-US" b="1" dirty="0"/>
            </a:p>
            <a:p>
              <a:pPr marL="285750" indent="-285750">
                <a:buFont typeface="Arial" panose="020B0604020202020204" pitchFamily="34" charset="0"/>
                <a:buChar char="•"/>
              </a:pPr>
              <a:r>
                <a:rPr lang="en-US" b="1" dirty="0"/>
                <a:t> </a:t>
              </a:r>
              <a:r>
                <a:rPr lang="en-US" sz="1600" b="1" dirty="0" err="1"/>
                <a:t>Khó</a:t>
              </a:r>
              <a:r>
                <a:rPr lang="en-US" sz="1600" b="1" dirty="0"/>
                <a:t> </a:t>
              </a:r>
              <a:r>
                <a:rPr lang="en-US" sz="1600" b="1" dirty="0" err="1"/>
                <a:t>khăn</a:t>
              </a:r>
              <a:r>
                <a:rPr lang="en-US" sz="1600" b="1" dirty="0"/>
                <a:t>: </a:t>
              </a:r>
              <a:r>
                <a:rPr lang="en-US" sz="1600" dirty="0" err="1"/>
                <a:t>trong</a:t>
              </a:r>
              <a:r>
                <a:rPr lang="en-US" sz="1600" dirty="0"/>
                <a:t> </a:t>
              </a:r>
              <a:r>
                <a:rPr lang="en-US" sz="1600" dirty="0" err="1"/>
                <a:t>quá</a:t>
              </a:r>
              <a:r>
                <a:rPr lang="en-US" sz="1600" dirty="0"/>
                <a:t> </a:t>
              </a:r>
              <a:r>
                <a:rPr lang="en-US" sz="1600" dirty="0" err="1"/>
                <a:t>trình</a:t>
              </a:r>
              <a:r>
                <a:rPr lang="en-US" sz="1600" dirty="0"/>
                <a:t> </a:t>
              </a:r>
              <a:r>
                <a:rPr lang="en-US" sz="1600" dirty="0" err="1"/>
                <a:t>làm</a:t>
              </a:r>
              <a:r>
                <a:rPr lang="en-US" sz="1600" dirty="0"/>
                <a:t> </a:t>
              </a:r>
              <a:r>
                <a:rPr lang="en-US" sz="1600" dirty="0" err="1"/>
                <a:t>còn</a:t>
              </a:r>
              <a:r>
                <a:rPr lang="en-US" sz="1600" dirty="0"/>
                <a:t> </a:t>
              </a:r>
              <a:r>
                <a:rPr lang="en-US" sz="1600" dirty="0" err="1"/>
                <a:t>nhiều</a:t>
              </a:r>
              <a:r>
                <a:rPr lang="en-US" sz="1600" dirty="0"/>
                <a:t> </a:t>
              </a:r>
              <a:r>
                <a:rPr lang="en-US" sz="1600" dirty="0" err="1"/>
                <a:t>những</a:t>
              </a:r>
              <a:r>
                <a:rPr lang="en-US" sz="1600" dirty="0"/>
                <a:t> </a:t>
              </a:r>
              <a:r>
                <a:rPr lang="en-US" sz="1600" dirty="0" err="1"/>
                <a:t>vấn</a:t>
              </a:r>
              <a:r>
                <a:rPr lang="en-US" sz="1600" dirty="0"/>
                <a:t> </a:t>
              </a:r>
              <a:r>
                <a:rPr lang="en-US" sz="1600" dirty="0" err="1"/>
                <a:t>đề</a:t>
              </a:r>
              <a:r>
                <a:rPr lang="en-US" sz="1600" dirty="0"/>
                <a:t> </a:t>
              </a:r>
              <a:r>
                <a:rPr lang="en-US" sz="1600" dirty="0" err="1"/>
                <a:t>như</a:t>
              </a:r>
              <a:r>
                <a:rPr lang="en-US" sz="1600" dirty="0"/>
                <a:t> </a:t>
              </a:r>
              <a:r>
                <a:rPr lang="en-US" sz="1600" dirty="0" err="1"/>
                <a:t>chương</a:t>
              </a:r>
              <a:r>
                <a:rPr lang="en-US" sz="1600" dirty="0"/>
                <a:t> </a:t>
              </a:r>
              <a:r>
                <a:rPr lang="en-US" sz="1600" dirty="0" err="1"/>
                <a:t>trình</a:t>
              </a:r>
              <a:r>
                <a:rPr lang="en-US" sz="1600" dirty="0"/>
                <a:t> </a:t>
              </a:r>
              <a:r>
                <a:rPr lang="en-US" sz="1600" dirty="0" err="1"/>
                <a:t>lỗi</a:t>
              </a:r>
              <a:r>
                <a:rPr lang="en-US" sz="1600" dirty="0"/>
                <a:t>, </a:t>
              </a:r>
              <a:r>
                <a:rPr lang="en-US" sz="1600" dirty="0" err="1"/>
                <a:t>gặp</a:t>
              </a:r>
              <a:r>
                <a:rPr lang="en-US" sz="1600" dirty="0"/>
                <a:t> </a:t>
              </a:r>
              <a:r>
                <a:rPr lang="en-US" sz="1600" dirty="0" err="1"/>
                <a:t>khó</a:t>
              </a:r>
              <a:r>
                <a:rPr lang="en-US" sz="1600" dirty="0"/>
                <a:t> </a:t>
              </a:r>
              <a:r>
                <a:rPr lang="en-US" sz="1600" dirty="0" err="1"/>
                <a:t>khăn</a:t>
              </a:r>
              <a:r>
                <a:rPr lang="en-US" sz="1600" dirty="0"/>
                <a:t> </a:t>
              </a:r>
              <a:r>
                <a:rPr lang="en-US" sz="1600" dirty="0" err="1"/>
                <a:t>trong</a:t>
              </a:r>
              <a:r>
                <a:rPr lang="en-US" sz="1600" dirty="0"/>
                <a:t> </a:t>
              </a:r>
              <a:r>
                <a:rPr lang="en-US" sz="1600" dirty="0" err="1"/>
                <a:t>việc</a:t>
              </a:r>
              <a:r>
                <a:rPr lang="en-US" sz="1600" dirty="0"/>
                <a:t> </a:t>
              </a:r>
              <a:r>
                <a:rPr lang="en-US" sz="1600" dirty="0" err="1"/>
                <a:t>xử</a:t>
              </a:r>
              <a:r>
                <a:rPr lang="en-US" sz="1600" dirty="0"/>
                <a:t> </a:t>
              </a:r>
              <a:r>
                <a:rPr lang="en-US" sz="1600" dirty="0" err="1"/>
                <a:t>lí</a:t>
              </a:r>
              <a:r>
                <a:rPr lang="en-US" sz="1600" dirty="0"/>
                <a:t> bug,…</a:t>
              </a:r>
            </a:p>
            <a:p>
              <a:pPr marL="285750" indent="-285750">
                <a:buFont typeface="Arial" panose="020B0604020202020204" pitchFamily="34" charset="0"/>
                <a:buChar char="•"/>
              </a:pPr>
              <a:r>
                <a:rPr lang="en-US" sz="1600" b="1" dirty="0"/>
                <a:t> </a:t>
              </a:r>
              <a:r>
                <a:rPr lang="en-US" sz="1600" b="1" dirty="0" err="1"/>
                <a:t>Khắc</a:t>
              </a:r>
              <a:r>
                <a:rPr lang="en-US" sz="1600" b="1" dirty="0"/>
                <a:t> </a:t>
              </a:r>
              <a:r>
                <a:rPr lang="en-US" sz="1600" b="1" dirty="0" err="1"/>
                <a:t>phục</a:t>
              </a:r>
              <a:r>
                <a:rPr lang="en-US" sz="1600" b="1" dirty="0"/>
                <a:t>: </a:t>
              </a:r>
              <a:r>
                <a:rPr lang="en-US" sz="1600" dirty="0" err="1"/>
                <a:t>nhóm</a:t>
              </a:r>
              <a:r>
                <a:rPr lang="en-US" sz="1600" dirty="0"/>
                <a:t> </a:t>
              </a:r>
              <a:r>
                <a:rPr lang="en-US" sz="1600" dirty="0" err="1"/>
                <a:t>đã</a:t>
              </a:r>
              <a:r>
                <a:rPr lang="en-US" sz="1600" dirty="0"/>
                <a:t> </a:t>
              </a:r>
              <a:r>
                <a:rPr lang="en-US" sz="1600" dirty="0" err="1"/>
                <a:t>cùng</a:t>
              </a:r>
              <a:r>
                <a:rPr lang="en-US" sz="1600" dirty="0"/>
                <a:t> </a:t>
              </a:r>
              <a:r>
                <a:rPr lang="en-US" sz="1600" dirty="0" err="1"/>
                <a:t>nhau</a:t>
              </a:r>
              <a:r>
                <a:rPr lang="en-US" sz="1600" dirty="0"/>
                <a:t> </a:t>
              </a:r>
              <a:r>
                <a:rPr lang="en-US" sz="1600" dirty="0" err="1"/>
                <a:t>giúp</a:t>
              </a:r>
              <a:r>
                <a:rPr lang="en-US" sz="1600" dirty="0"/>
                <a:t> </a:t>
              </a:r>
              <a:r>
                <a:rPr lang="en-US" sz="1600" dirty="0" err="1"/>
                <a:t>đỡ</a:t>
              </a:r>
              <a:r>
                <a:rPr lang="en-US" sz="1600" dirty="0"/>
                <a:t> </a:t>
              </a:r>
              <a:r>
                <a:rPr lang="en-US" sz="1600" dirty="0" err="1"/>
                <a:t>lẫn</a:t>
              </a:r>
              <a:r>
                <a:rPr lang="en-US" sz="1600" dirty="0"/>
                <a:t> </a:t>
              </a:r>
              <a:r>
                <a:rPr lang="en-US" sz="1600" dirty="0" err="1"/>
                <a:t>nhau</a:t>
              </a:r>
              <a:r>
                <a:rPr lang="en-US" sz="1600" dirty="0"/>
                <a:t>, </a:t>
              </a:r>
              <a:r>
                <a:rPr lang="en-US" sz="1600" dirty="0" err="1"/>
                <a:t>cùng</a:t>
              </a:r>
              <a:r>
                <a:rPr lang="en-US" sz="1600" dirty="0"/>
                <a:t> </a:t>
              </a:r>
              <a:r>
                <a:rPr lang="en-US" sz="1600" dirty="0" err="1"/>
                <a:t>tìm</a:t>
              </a:r>
              <a:r>
                <a:rPr lang="en-US" sz="1600" dirty="0"/>
                <a:t> </a:t>
              </a:r>
              <a:r>
                <a:rPr lang="en-US" sz="1600" dirty="0" err="1"/>
                <a:t>tỏi</a:t>
              </a:r>
              <a:r>
                <a:rPr lang="en-US" sz="1600" dirty="0"/>
                <a:t> </a:t>
              </a:r>
              <a:r>
                <a:rPr lang="en-US" sz="1600" dirty="0" err="1"/>
                <a:t>học</a:t>
              </a:r>
              <a:r>
                <a:rPr lang="en-US" sz="1600" dirty="0"/>
                <a:t> </a:t>
              </a:r>
              <a:r>
                <a:rPr lang="en-US" sz="1600" dirty="0" err="1"/>
                <a:t>hỏi</a:t>
              </a:r>
              <a:r>
                <a:rPr lang="en-US" sz="1600" dirty="0"/>
                <a:t>, </a:t>
              </a:r>
              <a:r>
                <a:rPr lang="en-US" sz="1600" dirty="0" err="1"/>
                <a:t>tham</a:t>
              </a:r>
              <a:r>
                <a:rPr lang="en-US" sz="1600" dirty="0"/>
                <a:t> </a:t>
              </a:r>
              <a:r>
                <a:rPr lang="en-US" sz="1600" dirty="0" err="1"/>
                <a:t>khảo</a:t>
              </a:r>
              <a:r>
                <a:rPr lang="en-US" sz="1600" dirty="0"/>
                <a:t> </a:t>
              </a:r>
              <a:r>
                <a:rPr lang="en-US" sz="1600" dirty="0" err="1"/>
                <a:t>nhiều</a:t>
              </a:r>
              <a:r>
                <a:rPr lang="en-US" sz="1600" dirty="0"/>
                <a:t> </a:t>
              </a:r>
              <a:r>
                <a:rPr lang="en-US" sz="1600" dirty="0" err="1"/>
                <a:t>nguồn</a:t>
              </a:r>
              <a:r>
                <a:rPr lang="en-US" sz="1600" dirty="0"/>
                <a:t> </a:t>
              </a:r>
              <a:r>
                <a:rPr lang="en-US" sz="1600" dirty="0" err="1"/>
                <a:t>từ</a:t>
              </a:r>
              <a:r>
                <a:rPr lang="en-US" sz="1600" dirty="0"/>
                <a:t> </a:t>
              </a:r>
              <a:r>
                <a:rPr lang="en-US" sz="1600" dirty="0" err="1"/>
                <a:t>bài</a:t>
              </a:r>
              <a:r>
                <a:rPr lang="en-US" sz="1600" dirty="0"/>
                <a:t> </a:t>
              </a:r>
              <a:r>
                <a:rPr lang="en-US" sz="1600" dirty="0" err="1"/>
                <a:t>giảng</a:t>
              </a:r>
              <a:r>
                <a:rPr lang="en-US" sz="1600" dirty="0"/>
                <a:t> </a:t>
              </a:r>
              <a:r>
                <a:rPr lang="en-US" sz="1600" dirty="0" err="1"/>
                <a:t>của</a:t>
              </a:r>
              <a:r>
                <a:rPr lang="en-US" sz="1600" dirty="0"/>
                <a:t> </a:t>
              </a:r>
              <a:r>
                <a:rPr lang="en-US" sz="1600" dirty="0" err="1"/>
                <a:t>cô</a:t>
              </a:r>
              <a:r>
                <a:rPr lang="en-US" sz="1600" dirty="0"/>
                <a:t> </a:t>
              </a:r>
              <a:r>
                <a:rPr lang="en-US" sz="1600" dirty="0" err="1"/>
                <a:t>Hải</a:t>
              </a:r>
              <a:r>
                <a:rPr lang="en-US" sz="1600" dirty="0"/>
                <a:t>(GVHD), website,…</a:t>
              </a:r>
              <a:endParaRPr lang="en-US" b="1" dirty="0"/>
            </a:p>
          </p:txBody>
        </p:sp>
        <p:sp>
          <p:nvSpPr>
            <p:cNvPr id="57" name="TextBox 56">
              <a:extLst>
                <a:ext uri="{FF2B5EF4-FFF2-40B4-BE49-F238E27FC236}">
                  <a16:creationId xmlns:a16="http://schemas.microsoft.com/office/drawing/2014/main" id="{FAE5E8F4-FF8B-F9CF-A037-EC0CB72CB9AD}"/>
                </a:ext>
              </a:extLst>
            </p:cNvPr>
            <p:cNvSpPr txBox="1"/>
            <p:nvPr/>
          </p:nvSpPr>
          <p:spPr>
            <a:xfrm>
              <a:off x="3749759" y="1385202"/>
              <a:ext cx="1338630" cy="830997"/>
            </a:xfrm>
            <a:prstGeom prst="rect">
              <a:avLst/>
            </a:prstGeom>
            <a:noFill/>
          </p:spPr>
          <p:txBody>
            <a:bodyPr wrap="square" rtlCol="0">
              <a:spAutoFit/>
            </a:bodyPr>
            <a:lstStyle/>
            <a:p>
              <a:r>
                <a:rPr lang="en-US" sz="4800" b="1" dirty="0">
                  <a:latin typeface="Viner Hand ITC" panose="03070502030502020203" pitchFamily="66" charset="0"/>
                </a:rPr>
                <a:t>02</a:t>
              </a:r>
            </a:p>
          </p:txBody>
        </p:sp>
      </p:grpSp>
      <p:grpSp>
        <p:nvGrpSpPr>
          <p:cNvPr id="60" name="Group 59">
            <a:extLst>
              <a:ext uri="{FF2B5EF4-FFF2-40B4-BE49-F238E27FC236}">
                <a16:creationId xmlns:a16="http://schemas.microsoft.com/office/drawing/2014/main" id="{5FE84C7F-9C85-FF9D-CBB3-5EDA030CF9E5}"/>
              </a:ext>
            </a:extLst>
          </p:cNvPr>
          <p:cNvGrpSpPr/>
          <p:nvPr/>
        </p:nvGrpSpPr>
        <p:grpSpPr>
          <a:xfrm>
            <a:off x="530139" y="1061196"/>
            <a:ext cx="2572913" cy="5380826"/>
            <a:chOff x="258191" y="1449465"/>
            <a:chExt cx="2572913" cy="5380826"/>
          </a:xfrm>
        </p:grpSpPr>
        <p:grpSp>
          <p:nvGrpSpPr>
            <p:cNvPr id="17" name="Group 16">
              <a:extLst>
                <a:ext uri="{FF2B5EF4-FFF2-40B4-BE49-F238E27FC236}">
                  <a16:creationId xmlns:a16="http://schemas.microsoft.com/office/drawing/2014/main" id="{D024DA54-A111-1ED4-0C69-4BC6EC1FAD4F}"/>
                </a:ext>
              </a:extLst>
            </p:cNvPr>
            <p:cNvGrpSpPr/>
            <p:nvPr/>
          </p:nvGrpSpPr>
          <p:grpSpPr>
            <a:xfrm>
              <a:off x="637572" y="1449465"/>
              <a:ext cx="907473" cy="5380826"/>
              <a:chOff x="5486400" y="360216"/>
              <a:chExt cx="907473" cy="4384965"/>
            </a:xfrm>
          </p:grpSpPr>
          <p:sp>
            <p:nvSpPr>
              <p:cNvPr id="15" name="Rectangle 14">
                <a:extLst>
                  <a:ext uri="{FF2B5EF4-FFF2-40B4-BE49-F238E27FC236}">
                    <a16:creationId xmlns:a16="http://schemas.microsoft.com/office/drawing/2014/main" id="{955A8C9C-A584-8DFB-EAFA-70ABDA32DAF9}"/>
                  </a:ext>
                </a:extLst>
              </p:cNvPr>
              <p:cNvSpPr/>
              <p:nvPr/>
            </p:nvSpPr>
            <p:spPr>
              <a:xfrm>
                <a:off x="5486400" y="1134319"/>
                <a:ext cx="609600" cy="3073078"/>
              </a:xfrm>
              <a:prstGeom prst="rect">
                <a:avLst/>
              </a:prstGeom>
              <a:solidFill>
                <a:srgbClr val="FFFFFF"/>
              </a:solidFill>
              <a:ln>
                <a:solidFill>
                  <a:srgbClr val="FFFFFF"/>
                </a:solidFill>
              </a:ln>
              <a:effectLst>
                <a:outerShdw blurRad="152400" dist="635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802AD4B-2413-9039-76FD-325EFD4C4229}"/>
                  </a:ext>
                </a:extLst>
              </p:cNvPr>
              <p:cNvSpPr/>
              <p:nvPr/>
            </p:nvSpPr>
            <p:spPr>
              <a:xfrm>
                <a:off x="5486400" y="360216"/>
                <a:ext cx="907473" cy="4384965"/>
              </a:xfrm>
              <a:prstGeom prst="rect">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ight Triangle 18">
              <a:extLst>
                <a:ext uri="{FF2B5EF4-FFF2-40B4-BE49-F238E27FC236}">
                  <a16:creationId xmlns:a16="http://schemas.microsoft.com/office/drawing/2014/main" id="{BC587FA3-9C53-6790-12BD-8E492F58E048}"/>
                </a:ext>
              </a:extLst>
            </p:cNvPr>
            <p:cNvSpPr/>
            <p:nvPr/>
          </p:nvSpPr>
          <p:spPr>
            <a:xfrm flipH="1" flipV="1">
              <a:off x="260605" y="3304308"/>
              <a:ext cx="379378" cy="186510"/>
            </a:xfrm>
            <a:prstGeom prst="rtTriangle">
              <a:avLst/>
            </a:prstGeom>
            <a:gradFill>
              <a:gsLst>
                <a:gs pos="0">
                  <a:schemeClr val="accent5"/>
                </a:gs>
                <a:gs pos="100000">
                  <a:srgbClr val="00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78984F9B-846B-4E0F-F11D-573EAA02B68F}"/>
                </a:ext>
              </a:extLst>
            </p:cNvPr>
            <p:cNvSpPr/>
            <p:nvPr/>
          </p:nvSpPr>
          <p:spPr>
            <a:xfrm flipH="1">
              <a:off x="258191" y="2644389"/>
              <a:ext cx="2572913" cy="659920"/>
            </a:xfrm>
            <a:custGeom>
              <a:avLst/>
              <a:gdLst>
                <a:gd name="connsiteX0" fmla="*/ 627766 w 1359864"/>
                <a:gd name="connsiteY0" fmla="*/ 0 h 460093"/>
                <a:gd name="connsiteX1" fmla="*/ 1359864 w 1359864"/>
                <a:gd name="connsiteY1" fmla="*/ 0 h 460093"/>
                <a:gd name="connsiteX2" fmla="*/ 1359864 w 1359864"/>
                <a:gd name="connsiteY2" fmla="*/ 460093 h 460093"/>
                <a:gd name="connsiteX3" fmla="*/ 0 w 1359864"/>
                <a:gd name="connsiteY3" fmla="*/ 460093 h 460093"/>
                <a:gd name="connsiteX4" fmla="*/ 17190 w 1359864"/>
                <a:gd name="connsiteY4" fmla="*/ 404717 h 460093"/>
                <a:gd name="connsiteX5" fmla="*/ 627766 w 1359864"/>
                <a:gd name="connsiteY5" fmla="*/ 0 h 46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864" h="460093">
                  <a:moveTo>
                    <a:pt x="627766" y="0"/>
                  </a:moveTo>
                  <a:lnTo>
                    <a:pt x="1359864" y="0"/>
                  </a:lnTo>
                  <a:lnTo>
                    <a:pt x="1359864" y="460093"/>
                  </a:lnTo>
                  <a:lnTo>
                    <a:pt x="0" y="460093"/>
                  </a:lnTo>
                  <a:lnTo>
                    <a:pt x="17190" y="404717"/>
                  </a:lnTo>
                  <a:cubicBezTo>
                    <a:pt x="117786" y="166882"/>
                    <a:pt x="353287" y="0"/>
                    <a:pt x="627766" y="0"/>
                  </a:cubicBezTo>
                  <a:close/>
                </a:path>
              </a:pathLst>
            </a:custGeom>
            <a:solidFill>
              <a:schemeClr val="accent5"/>
            </a:solidFill>
            <a:ln>
              <a:noFill/>
            </a:ln>
            <a:effectLst>
              <a:outerShdw blurRad="88900" dist="38100" dir="2700000" sx="101000" sy="101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TextBox 52">
              <a:extLst>
                <a:ext uri="{FF2B5EF4-FFF2-40B4-BE49-F238E27FC236}">
                  <a16:creationId xmlns:a16="http://schemas.microsoft.com/office/drawing/2014/main" id="{095399F0-AE1E-F765-9B8B-2DDA4B49E0AF}"/>
                </a:ext>
              </a:extLst>
            </p:cNvPr>
            <p:cNvSpPr txBox="1"/>
            <p:nvPr/>
          </p:nvSpPr>
          <p:spPr>
            <a:xfrm>
              <a:off x="657252" y="3304308"/>
              <a:ext cx="2121680" cy="2831544"/>
            </a:xfrm>
            <a:prstGeom prst="rect">
              <a:avLst/>
            </a:prstGeom>
            <a:noFill/>
          </p:spPr>
          <p:txBody>
            <a:bodyPr wrap="square" rtlCol="0">
              <a:spAutoFit/>
            </a:bodyPr>
            <a:lstStyle/>
            <a:p>
              <a:r>
                <a:rPr lang="en-US" b="1" dirty="0" err="1"/>
                <a:t>Tổng</a:t>
              </a:r>
              <a:r>
                <a:rPr lang="en-US" b="1" dirty="0"/>
                <a:t> </a:t>
              </a:r>
              <a:r>
                <a:rPr lang="en-US" b="1" dirty="0" err="1"/>
                <a:t>kết</a:t>
              </a:r>
              <a:r>
                <a:rPr lang="en-US" b="1" dirty="0"/>
                <a:t> </a:t>
              </a:r>
              <a:r>
                <a:rPr lang="en-US" b="1" dirty="0" err="1"/>
                <a:t>chung</a:t>
              </a:r>
              <a:r>
                <a:rPr lang="en-US" b="1" dirty="0"/>
                <a:t>:</a:t>
              </a:r>
            </a:p>
            <a:p>
              <a:pPr marL="285750" indent="-285750">
                <a:buFont typeface="Arial" panose="020B0604020202020204" pitchFamily="34" charset="0"/>
                <a:buChar char="•"/>
              </a:pPr>
              <a:r>
                <a:rPr lang="en-US" sz="1600" dirty="0"/>
                <a:t> </a:t>
              </a:r>
              <a:r>
                <a:rPr lang="en-US" sz="1600" dirty="0" err="1"/>
                <a:t>Nhóm</a:t>
              </a:r>
              <a:r>
                <a:rPr lang="en-US" sz="1600" dirty="0"/>
                <a:t> </a:t>
              </a:r>
              <a:r>
                <a:rPr lang="en-US" sz="1600" dirty="0" err="1"/>
                <a:t>đã</a:t>
              </a:r>
              <a:r>
                <a:rPr lang="en-US" sz="1600" dirty="0"/>
                <a:t> </a:t>
              </a:r>
              <a:r>
                <a:rPr lang="en-US" sz="1600" dirty="0" err="1"/>
                <a:t>cùng</a:t>
              </a:r>
              <a:r>
                <a:rPr lang="en-US" sz="1600" dirty="0"/>
                <a:t> </a:t>
              </a:r>
              <a:r>
                <a:rPr lang="en-US" sz="1600" dirty="0" err="1"/>
                <a:t>nhau</a:t>
              </a:r>
              <a:r>
                <a:rPr lang="en-US" sz="1600" dirty="0"/>
                <a:t> </a:t>
              </a:r>
              <a:r>
                <a:rPr lang="en-US" sz="1600" dirty="0" err="1"/>
                <a:t>hoàn</a:t>
              </a:r>
              <a:r>
                <a:rPr lang="en-US" sz="1600" dirty="0"/>
                <a:t> </a:t>
              </a:r>
              <a:r>
                <a:rPr lang="en-US" sz="1600" dirty="0" err="1"/>
                <a:t>thành</a:t>
              </a:r>
              <a:r>
                <a:rPr lang="en-US" sz="1600" dirty="0"/>
                <a:t> </a:t>
              </a:r>
              <a:r>
                <a:rPr lang="en-US" sz="1600" dirty="0" err="1"/>
                <a:t>tốt</a:t>
              </a:r>
              <a:r>
                <a:rPr lang="en-US" sz="1600" dirty="0"/>
                <a:t> </a:t>
              </a:r>
              <a:r>
                <a:rPr lang="en-US" sz="1600" dirty="0" err="1"/>
                <a:t>và</a:t>
              </a:r>
              <a:r>
                <a:rPr lang="en-US" sz="1600" dirty="0"/>
                <a:t> </a:t>
              </a:r>
              <a:r>
                <a:rPr lang="en-US" sz="1600" dirty="0" err="1"/>
                <a:t>đúng</a:t>
              </a:r>
              <a:r>
                <a:rPr lang="en-US" sz="1600" dirty="0"/>
                <a:t> </a:t>
              </a:r>
              <a:r>
                <a:rPr lang="en-US" sz="1600" dirty="0" err="1"/>
                <a:t>hạn</a:t>
              </a:r>
              <a:r>
                <a:rPr lang="en-US" sz="1600" dirty="0"/>
                <a:t> </a:t>
              </a:r>
              <a:r>
                <a:rPr lang="en-US" sz="1600" dirty="0" err="1"/>
                <a:t>về</a:t>
              </a:r>
              <a:r>
                <a:rPr lang="en-US" sz="1600" dirty="0"/>
                <a:t> </a:t>
              </a:r>
              <a:r>
                <a:rPr lang="en-US" sz="1600" dirty="0" err="1"/>
                <a:t>bài</a:t>
              </a:r>
              <a:r>
                <a:rPr lang="en-US" sz="1600" dirty="0"/>
                <a:t> </a:t>
              </a:r>
              <a:r>
                <a:rPr lang="en-US" sz="1600" dirty="0" err="1"/>
                <a:t>tập</a:t>
              </a:r>
              <a:r>
                <a:rPr lang="en-US" sz="1600" dirty="0"/>
                <a:t> </a:t>
              </a:r>
              <a:r>
                <a:rPr lang="en-US" sz="1600" dirty="0" err="1"/>
                <a:t>lớn</a:t>
              </a:r>
              <a:endParaRPr lang="en-US" sz="1600" dirty="0"/>
            </a:p>
            <a:p>
              <a:pPr marL="285750" indent="-285750">
                <a:buFont typeface="Arial" panose="020B0604020202020204" pitchFamily="34" charset="0"/>
                <a:buChar char="•"/>
              </a:pPr>
              <a:r>
                <a:rPr lang="en-US" sz="1600" dirty="0"/>
                <a:t> </a:t>
              </a:r>
              <a:r>
                <a:rPr lang="en-US" sz="1600" dirty="0" err="1"/>
                <a:t>Chương</a:t>
              </a:r>
              <a:r>
                <a:rPr lang="en-US" sz="1600" dirty="0"/>
                <a:t> </a:t>
              </a:r>
              <a:r>
                <a:rPr lang="en-US" sz="1600" dirty="0" err="1"/>
                <a:t>trình</a:t>
              </a:r>
              <a:r>
                <a:rPr lang="en-US" sz="1600" dirty="0"/>
                <a:t> </a:t>
              </a:r>
              <a:r>
                <a:rPr lang="en-US" sz="1600" dirty="0" err="1"/>
                <a:t>đã</a:t>
              </a:r>
              <a:r>
                <a:rPr lang="en-US" sz="1600" dirty="0"/>
                <a:t> </a:t>
              </a:r>
              <a:r>
                <a:rPr lang="en-US" sz="1600" dirty="0" err="1"/>
                <a:t>chạy</a:t>
              </a:r>
              <a:r>
                <a:rPr lang="en-US" sz="1600" dirty="0"/>
                <a:t> </a:t>
              </a:r>
              <a:r>
                <a:rPr lang="en-US" sz="1600" dirty="0" err="1"/>
                <a:t>ổn</a:t>
              </a:r>
              <a:r>
                <a:rPr lang="en-US" sz="1600" dirty="0"/>
                <a:t> </a:t>
              </a:r>
              <a:r>
                <a:rPr lang="en-US" sz="1600" dirty="0" err="1"/>
                <a:t>định</a:t>
              </a:r>
              <a:r>
                <a:rPr lang="en-US" sz="1600" dirty="0"/>
                <a:t> </a:t>
              </a:r>
              <a:r>
                <a:rPr lang="en-US" sz="1600" dirty="0" err="1"/>
                <a:t>và</a:t>
              </a:r>
              <a:r>
                <a:rPr lang="en-US" sz="1600" dirty="0"/>
                <a:t> </a:t>
              </a:r>
              <a:r>
                <a:rPr lang="en-US" sz="1600" dirty="0" err="1"/>
                <a:t>không</a:t>
              </a:r>
              <a:r>
                <a:rPr lang="en-US" sz="1600" dirty="0"/>
                <a:t> </a:t>
              </a:r>
              <a:r>
                <a:rPr lang="en-US" sz="1600" dirty="0" err="1"/>
                <a:t>xảy</a:t>
              </a:r>
              <a:r>
                <a:rPr lang="en-US" sz="1600" dirty="0"/>
                <a:t> </a:t>
              </a:r>
              <a:r>
                <a:rPr lang="en-US" sz="1600" dirty="0" err="1"/>
                <a:t>ra</a:t>
              </a:r>
              <a:r>
                <a:rPr lang="en-US" sz="1600" dirty="0"/>
                <a:t> </a:t>
              </a:r>
              <a:r>
                <a:rPr lang="en-US" sz="1600" dirty="0" err="1"/>
                <a:t>sai</a:t>
              </a:r>
              <a:r>
                <a:rPr lang="en-US" sz="1600" dirty="0"/>
                <a:t> </a:t>
              </a:r>
              <a:r>
                <a:rPr lang="en-US" sz="1600" dirty="0" err="1"/>
                <a:t>sót</a:t>
              </a:r>
              <a:r>
                <a:rPr lang="en-US" sz="1600" dirty="0"/>
                <a:t> </a:t>
              </a:r>
              <a:r>
                <a:rPr lang="en-US" sz="1600" dirty="0" err="1"/>
                <a:t>nào</a:t>
              </a:r>
              <a:r>
                <a:rPr lang="en-US" sz="1600" dirty="0"/>
                <a:t> </a:t>
              </a:r>
              <a:r>
                <a:rPr lang="en-US" sz="1600" dirty="0" err="1"/>
                <a:t>khiến</a:t>
              </a:r>
              <a:r>
                <a:rPr lang="en-US" sz="1600" dirty="0"/>
                <a:t> </a:t>
              </a:r>
              <a:r>
                <a:rPr lang="en-US" sz="1600" dirty="0" err="1"/>
                <a:t>chương</a:t>
              </a:r>
              <a:r>
                <a:rPr lang="en-US" sz="1600" dirty="0"/>
                <a:t> </a:t>
              </a:r>
              <a:r>
                <a:rPr lang="en-US" sz="1600" dirty="0" err="1"/>
                <a:t>trình</a:t>
              </a:r>
              <a:r>
                <a:rPr lang="en-US" sz="1600" dirty="0"/>
                <a:t> </a:t>
              </a:r>
              <a:r>
                <a:rPr lang="en-US" sz="1600" dirty="0" err="1"/>
                <a:t>bị</a:t>
              </a:r>
              <a:r>
                <a:rPr lang="en-US" sz="1600" dirty="0"/>
                <a:t> </a:t>
              </a:r>
              <a:r>
                <a:rPr lang="en-US" sz="1600" dirty="0" err="1"/>
                <a:t>lỗi</a:t>
              </a:r>
              <a:r>
                <a:rPr lang="en-US" sz="1600" dirty="0"/>
                <a:t>.</a:t>
              </a:r>
            </a:p>
            <a:p>
              <a:endParaRPr lang="en-US" sz="1600" dirty="0"/>
            </a:p>
          </p:txBody>
        </p:sp>
        <p:sp>
          <p:nvSpPr>
            <p:cNvPr id="58" name="TextBox 57">
              <a:extLst>
                <a:ext uri="{FF2B5EF4-FFF2-40B4-BE49-F238E27FC236}">
                  <a16:creationId xmlns:a16="http://schemas.microsoft.com/office/drawing/2014/main" id="{91BC645F-20EA-C40C-67D4-CBCB749071D2}"/>
                </a:ext>
              </a:extLst>
            </p:cNvPr>
            <p:cNvSpPr txBox="1"/>
            <p:nvPr/>
          </p:nvSpPr>
          <p:spPr>
            <a:xfrm>
              <a:off x="830614" y="2645646"/>
              <a:ext cx="1338630" cy="830997"/>
            </a:xfrm>
            <a:prstGeom prst="rect">
              <a:avLst/>
            </a:prstGeom>
            <a:noFill/>
          </p:spPr>
          <p:txBody>
            <a:bodyPr wrap="square" rtlCol="0">
              <a:spAutoFit/>
            </a:bodyPr>
            <a:lstStyle/>
            <a:p>
              <a:r>
                <a:rPr lang="en-US" sz="4800" b="1" dirty="0">
                  <a:latin typeface="Viner Hand ITC" panose="03070502030502020203" pitchFamily="66" charset="0"/>
                </a:rPr>
                <a:t>01</a:t>
              </a:r>
            </a:p>
          </p:txBody>
        </p:sp>
      </p:grpSp>
      <p:grpSp>
        <p:nvGrpSpPr>
          <p:cNvPr id="62" name="Group 61">
            <a:extLst>
              <a:ext uri="{FF2B5EF4-FFF2-40B4-BE49-F238E27FC236}">
                <a16:creationId xmlns:a16="http://schemas.microsoft.com/office/drawing/2014/main" id="{CEEFC756-BDE6-57DF-95D4-87632B7E211E}"/>
              </a:ext>
            </a:extLst>
          </p:cNvPr>
          <p:cNvGrpSpPr/>
          <p:nvPr/>
        </p:nvGrpSpPr>
        <p:grpSpPr>
          <a:xfrm>
            <a:off x="8507522" y="1027726"/>
            <a:ext cx="2590140" cy="5489299"/>
            <a:chOff x="6124541" y="1144664"/>
            <a:chExt cx="2590140" cy="5489299"/>
          </a:xfrm>
        </p:grpSpPr>
        <p:grpSp>
          <p:nvGrpSpPr>
            <p:cNvPr id="43" name="Group 42">
              <a:extLst>
                <a:ext uri="{FF2B5EF4-FFF2-40B4-BE49-F238E27FC236}">
                  <a16:creationId xmlns:a16="http://schemas.microsoft.com/office/drawing/2014/main" id="{94DF3AFB-63EB-7CD3-5B38-78A94D8A5B15}"/>
                </a:ext>
              </a:extLst>
            </p:cNvPr>
            <p:cNvGrpSpPr/>
            <p:nvPr/>
          </p:nvGrpSpPr>
          <p:grpSpPr>
            <a:xfrm>
              <a:off x="6503920" y="1144664"/>
              <a:ext cx="907473" cy="5380826"/>
              <a:chOff x="5486400" y="360216"/>
              <a:chExt cx="907473" cy="4384965"/>
            </a:xfrm>
          </p:grpSpPr>
          <p:sp>
            <p:nvSpPr>
              <p:cNvPr id="44" name="Rectangle 43">
                <a:extLst>
                  <a:ext uri="{FF2B5EF4-FFF2-40B4-BE49-F238E27FC236}">
                    <a16:creationId xmlns:a16="http://schemas.microsoft.com/office/drawing/2014/main" id="{5FDAC2F1-7E5C-60E6-B4A2-71ACA4357EB7}"/>
                  </a:ext>
                </a:extLst>
              </p:cNvPr>
              <p:cNvSpPr/>
              <p:nvPr/>
            </p:nvSpPr>
            <p:spPr>
              <a:xfrm>
                <a:off x="5486400" y="1134319"/>
                <a:ext cx="609600" cy="3073078"/>
              </a:xfrm>
              <a:prstGeom prst="rect">
                <a:avLst/>
              </a:prstGeom>
              <a:solidFill>
                <a:srgbClr val="FFFFFF"/>
              </a:solidFill>
              <a:ln>
                <a:solidFill>
                  <a:srgbClr val="FFFFFF"/>
                </a:solidFill>
              </a:ln>
              <a:effectLst>
                <a:outerShdw blurRad="152400" dist="635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DB8A47A9-0876-2A06-494F-CEE090052806}"/>
                  </a:ext>
                </a:extLst>
              </p:cNvPr>
              <p:cNvSpPr/>
              <p:nvPr/>
            </p:nvSpPr>
            <p:spPr>
              <a:xfrm>
                <a:off x="5486400" y="360216"/>
                <a:ext cx="907473" cy="4384965"/>
              </a:xfrm>
              <a:prstGeom prst="rect">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6" name="Right Triangle 45">
              <a:extLst>
                <a:ext uri="{FF2B5EF4-FFF2-40B4-BE49-F238E27FC236}">
                  <a16:creationId xmlns:a16="http://schemas.microsoft.com/office/drawing/2014/main" id="{E00A8C93-E2DA-329E-F903-E3FE5C743F69}"/>
                </a:ext>
              </a:extLst>
            </p:cNvPr>
            <p:cNvSpPr/>
            <p:nvPr/>
          </p:nvSpPr>
          <p:spPr>
            <a:xfrm flipH="1" flipV="1">
              <a:off x="6126953" y="2999507"/>
              <a:ext cx="379378" cy="186510"/>
            </a:xfrm>
            <a:prstGeom prst="rtTriangle">
              <a:avLst/>
            </a:prstGeom>
            <a:gradFill>
              <a:gsLst>
                <a:gs pos="0">
                  <a:schemeClr val="accent2"/>
                </a:gs>
                <a:gs pos="100000">
                  <a:srgbClr val="00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F166E315-8819-0FC8-D373-613D54D3390E}"/>
                </a:ext>
              </a:extLst>
            </p:cNvPr>
            <p:cNvSpPr/>
            <p:nvPr/>
          </p:nvSpPr>
          <p:spPr>
            <a:xfrm flipH="1">
              <a:off x="6124541" y="2291786"/>
              <a:ext cx="2492985" cy="707721"/>
            </a:xfrm>
            <a:custGeom>
              <a:avLst/>
              <a:gdLst>
                <a:gd name="connsiteX0" fmla="*/ 627766 w 1359864"/>
                <a:gd name="connsiteY0" fmla="*/ 0 h 460093"/>
                <a:gd name="connsiteX1" fmla="*/ 1359864 w 1359864"/>
                <a:gd name="connsiteY1" fmla="*/ 0 h 460093"/>
                <a:gd name="connsiteX2" fmla="*/ 1359864 w 1359864"/>
                <a:gd name="connsiteY2" fmla="*/ 460093 h 460093"/>
                <a:gd name="connsiteX3" fmla="*/ 0 w 1359864"/>
                <a:gd name="connsiteY3" fmla="*/ 460093 h 460093"/>
                <a:gd name="connsiteX4" fmla="*/ 17190 w 1359864"/>
                <a:gd name="connsiteY4" fmla="*/ 404717 h 460093"/>
                <a:gd name="connsiteX5" fmla="*/ 627766 w 1359864"/>
                <a:gd name="connsiteY5" fmla="*/ 0 h 46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864" h="460093">
                  <a:moveTo>
                    <a:pt x="627766" y="0"/>
                  </a:moveTo>
                  <a:lnTo>
                    <a:pt x="1359864" y="0"/>
                  </a:lnTo>
                  <a:lnTo>
                    <a:pt x="1359864" y="460093"/>
                  </a:lnTo>
                  <a:lnTo>
                    <a:pt x="0" y="460093"/>
                  </a:lnTo>
                  <a:lnTo>
                    <a:pt x="17190" y="404717"/>
                  </a:lnTo>
                  <a:cubicBezTo>
                    <a:pt x="117786" y="166882"/>
                    <a:pt x="353287" y="0"/>
                    <a:pt x="627766" y="0"/>
                  </a:cubicBezTo>
                  <a:close/>
                </a:path>
              </a:pathLst>
            </a:custGeom>
            <a:solidFill>
              <a:schemeClr val="accent2"/>
            </a:solidFill>
            <a:ln>
              <a:noFill/>
            </a:ln>
            <a:effectLst>
              <a:outerShdw blurRad="88900" dist="38100" dir="2700000" sx="101000" sy="101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6" name="TextBox 55">
              <a:extLst>
                <a:ext uri="{FF2B5EF4-FFF2-40B4-BE49-F238E27FC236}">
                  <a16:creationId xmlns:a16="http://schemas.microsoft.com/office/drawing/2014/main" id="{7627BBBA-300B-DDF4-076D-037CC80B8DD9}"/>
                </a:ext>
              </a:extLst>
            </p:cNvPr>
            <p:cNvSpPr txBox="1"/>
            <p:nvPr/>
          </p:nvSpPr>
          <p:spPr>
            <a:xfrm>
              <a:off x="6536364" y="3032977"/>
              <a:ext cx="2178317" cy="3600986"/>
            </a:xfrm>
            <a:prstGeom prst="rect">
              <a:avLst/>
            </a:prstGeom>
            <a:noFill/>
          </p:spPr>
          <p:txBody>
            <a:bodyPr wrap="square" rtlCol="0">
              <a:spAutoFit/>
            </a:bodyPr>
            <a:lstStyle/>
            <a:p>
              <a:r>
                <a:rPr lang="en-US" b="1" dirty="0" err="1"/>
                <a:t>Hướng</a:t>
              </a:r>
              <a:r>
                <a:rPr lang="en-US" b="1" dirty="0"/>
                <a:t> </a:t>
              </a:r>
              <a:r>
                <a:rPr lang="en-US" b="1" dirty="0" err="1"/>
                <a:t>phát</a:t>
              </a:r>
              <a:r>
                <a:rPr lang="en-US" b="1" dirty="0"/>
                <a:t> </a:t>
              </a:r>
              <a:r>
                <a:rPr lang="en-US" b="1" dirty="0" err="1"/>
                <a:t>triển</a:t>
              </a:r>
              <a:endParaRPr lang="en-US" b="1" dirty="0"/>
            </a:p>
            <a:p>
              <a:r>
                <a:rPr lang="en-US" b="1" dirty="0"/>
                <a:t> </a:t>
              </a:r>
              <a:r>
                <a:rPr lang="en-US" sz="1600" b="1" dirty="0"/>
                <a:t>T</a:t>
              </a:r>
              <a:r>
                <a:rPr lang="en-US" sz="1600" dirty="0"/>
                <a:t>rong </a:t>
              </a:r>
              <a:r>
                <a:rPr lang="en-US" sz="1600" dirty="0" err="1"/>
                <a:t>quá</a:t>
              </a:r>
              <a:r>
                <a:rPr lang="en-US" sz="1600" dirty="0"/>
                <a:t> </a:t>
              </a:r>
              <a:r>
                <a:rPr lang="en-US" sz="1600" dirty="0" err="1"/>
                <a:t>trình</a:t>
              </a:r>
              <a:r>
                <a:rPr lang="en-US" sz="1600" dirty="0"/>
                <a:t> </a:t>
              </a:r>
              <a:r>
                <a:rPr lang="en-US" sz="1600" dirty="0" err="1"/>
                <a:t>tìm</a:t>
              </a:r>
              <a:r>
                <a:rPr lang="en-US" sz="1600" dirty="0"/>
                <a:t> </a:t>
              </a:r>
              <a:r>
                <a:rPr lang="en-US" sz="1600" dirty="0" err="1"/>
                <a:t>tòi</a:t>
              </a:r>
              <a:r>
                <a:rPr lang="en-US" sz="1600" dirty="0"/>
                <a:t> </a:t>
              </a:r>
              <a:r>
                <a:rPr lang="en-US" sz="1600" dirty="0" err="1"/>
                <a:t>và</a:t>
              </a:r>
              <a:r>
                <a:rPr lang="en-US" sz="1600" dirty="0"/>
                <a:t> </a:t>
              </a:r>
              <a:r>
                <a:rPr lang="en-US" sz="1600" dirty="0" err="1"/>
                <a:t>nghiên</a:t>
              </a:r>
              <a:r>
                <a:rPr lang="en-US" sz="1600" dirty="0"/>
                <a:t> </a:t>
              </a:r>
              <a:r>
                <a:rPr lang="en-US" sz="1600" dirty="0" err="1"/>
                <a:t>cứu</a:t>
              </a:r>
              <a:r>
                <a:rPr lang="en-US" sz="1600" dirty="0"/>
                <a:t> </a:t>
              </a:r>
              <a:r>
                <a:rPr lang="en-US" sz="1600" dirty="0" err="1"/>
                <a:t>làm</a:t>
              </a:r>
              <a:r>
                <a:rPr lang="en-US" sz="1600" dirty="0"/>
                <a:t> </a:t>
              </a:r>
              <a:r>
                <a:rPr lang="en-US" sz="1600" dirty="0" err="1"/>
                <a:t>bài</a:t>
              </a:r>
              <a:r>
                <a:rPr lang="en-US" sz="1600" dirty="0"/>
                <a:t> </a:t>
              </a:r>
              <a:r>
                <a:rPr lang="en-US" sz="1600" dirty="0" err="1"/>
                <a:t>tập</a:t>
              </a:r>
              <a:r>
                <a:rPr lang="en-US" sz="1600" dirty="0"/>
                <a:t> </a:t>
              </a:r>
              <a:r>
                <a:rPr lang="en-US" sz="1600" dirty="0" err="1"/>
                <a:t>lớn</a:t>
              </a:r>
              <a:r>
                <a:rPr lang="en-US" sz="1600" dirty="0"/>
                <a:t> </a:t>
              </a:r>
              <a:r>
                <a:rPr lang="en-US" sz="1600" dirty="0" err="1"/>
                <a:t>cô</a:t>
              </a:r>
              <a:r>
                <a:rPr lang="en-US" sz="1600" dirty="0"/>
                <a:t> </a:t>
              </a:r>
              <a:r>
                <a:rPr lang="en-US" sz="1600" dirty="0" err="1"/>
                <a:t>giao</a:t>
              </a:r>
              <a:r>
                <a:rPr lang="en-US" sz="1600" dirty="0"/>
                <a:t>, </a:t>
              </a:r>
              <a:r>
                <a:rPr lang="en-US" sz="1600" dirty="0" err="1"/>
                <a:t>nhóm</a:t>
              </a:r>
              <a:r>
                <a:rPr lang="en-US" sz="1600" dirty="0"/>
                <a:t> </a:t>
              </a:r>
              <a:r>
                <a:rPr lang="en-US" sz="1600" dirty="0" err="1"/>
                <a:t>nhận</a:t>
              </a:r>
              <a:r>
                <a:rPr lang="en-US" sz="1600" dirty="0"/>
                <a:t> </a:t>
              </a:r>
              <a:r>
                <a:rPr lang="en-US" sz="1600" dirty="0" err="1"/>
                <a:t>thấy</a:t>
              </a:r>
              <a:r>
                <a:rPr lang="en-US" sz="1600" dirty="0"/>
                <a:t> </a:t>
              </a:r>
              <a:r>
                <a:rPr lang="en-US" sz="1600" dirty="0" err="1"/>
                <a:t>mình</a:t>
              </a:r>
              <a:r>
                <a:rPr lang="en-US" sz="1600" dirty="0"/>
                <a:t> </a:t>
              </a:r>
              <a:r>
                <a:rPr lang="en-US" sz="1600" dirty="0" err="1"/>
                <a:t>vẫn</a:t>
              </a:r>
              <a:r>
                <a:rPr lang="en-US" sz="1600" dirty="0"/>
                <a:t> </a:t>
              </a:r>
              <a:r>
                <a:rPr lang="en-US" sz="1600" dirty="0" err="1"/>
                <a:t>còn</a:t>
              </a:r>
              <a:r>
                <a:rPr lang="en-US" sz="1600" dirty="0"/>
                <a:t> </a:t>
              </a:r>
              <a:r>
                <a:rPr lang="en-US" sz="1600" dirty="0" err="1"/>
                <a:t>nhiều</a:t>
              </a:r>
              <a:r>
                <a:rPr lang="en-US" sz="1600" dirty="0"/>
                <a:t> </a:t>
              </a:r>
              <a:r>
                <a:rPr lang="en-US" sz="1600" dirty="0" err="1"/>
                <a:t>mặt</a:t>
              </a:r>
              <a:r>
                <a:rPr lang="en-US" sz="1600" dirty="0"/>
                <a:t> </a:t>
              </a:r>
              <a:r>
                <a:rPr lang="en-US" sz="1600" dirty="0" err="1"/>
                <a:t>hạn</a:t>
              </a:r>
              <a:r>
                <a:rPr lang="en-US" sz="1600" dirty="0"/>
                <a:t> </a:t>
              </a:r>
              <a:r>
                <a:rPr lang="en-US" sz="1600" dirty="0" err="1"/>
                <a:t>chế</a:t>
              </a:r>
              <a:r>
                <a:rPr lang="en-US" sz="1600" dirty="0"/>
                <a:t> </a:t>
              </a:r>
              <a:r>
                <a:rPr lang="en-US" sz="1600" dirty="0" err="1"/>
                <a:t>kiến</a:t>
              </a:r>
              <a:r>
                <a:rPr lang="en-US" sz="1600" dirty="0"/>
                <a:t> </a:t>
              </a:r>
              <a:r>
                <a:rPr lang="en-US" sz="1600" dirty="0" err="1"/>
                <a:t>thức</a:t>
              </a:r>
              <a:r>
                <a:rPr lang="en-US" sz="1600" dirty="0"/>
                <a:t> </a:t>
              </a:r>
              <a:r>
                <a:rPr lang="en-US" sz="1600" dirty="0" err="1"/>
                <a:t>để</a:t>
              </a:r>
              <a:r>
                <a:rPr lang="en-US" sz="1600" dirty="0"/>
                <a:t> </a:t>
              </a:r>
              <a:r>
                <a:rPr lang="en-US" sz="1600" dirty="0" err="1"/>
                <a:t>có</a:t>
              </a:r>
              <a:r>
                <a:rPr lang="en-US" sz="1600" dirty="0"/>
                <a:t> </a:t>
              </a:r>
              <a:r>
                <a:rPr lang="en-US" sz="1600" dirty="0" err="1"/>
                <a:t>thể</a:t>
              </a:r>
              <a:r>
                <a:rPr lang="en-US" sz="1600" dirty="0"/>
                <a:t> code </a:t>
              </a:r>
              <a:r>
                <a:rPr lang="en-US" sz="1600" dirty="0" err="1"/>
                <a:t>một</a:t>
              </a:r>
              <a:r>
                <a:rPr lang="en-US" sz="1600" dirty="0"/>
                <a:t> </a:t>
              </a:r>
              <a:r>
                <a:rPr lang="en-US" sz="1600" dirty="0" err="1"/>
                <a:t>bài</a:t>
              </a:r>
              <a:r>
                <a:rPr lang="en-US" sz="1600" dirty="0"/>
                <a:t> </a:t>
              </a:r>
              <a:r>
                <a:rPr lang="en-US" sz="1600" dirty="0" err="1"/>
                <a:t>hoàn</a:t>
              </a:r>
              <a:r>
                <a:rPr lang="en-US" sz="1600" dirty="0"/>
                <a:t> </a:t>
              </a:r>
              <a:r>
                <a:rPr lang="en-US" sz="1600" dirty="0" err="1"/>
                <a:t>chỉnh</a:t>
              </a:r>
              <a:r>
                <a:rPr lang="en-US" sz="1600" dirty="0"/>
                <a:t>. Qua </a:t>
              </a:r>
              <a:r>
                <a:rPr lang="en-US" sz="1600" dirty="0" err="1"/>
                <a:t>đó</a:t>
              </a:r>
              <a:r>
                <a:rPr lang="en-US" sz="1600" dirty="0"/>
                <a:t> </a:t>
              </a:r>
              <a:r>
                <a:rPr lang="en-US" sz="1600" dirty="0" err="1"/>
                <a:t>nhóm</a:t>
              </a:r>
              <a:r>
                <a:rPr lang="en-US" sz="1600" dirty="0"/>
                <a:t> </a:t>
              </a:r>
              <a:r>
                <a:rPr lang="en-US" sz="1600" dirty="0" err="1"/>
                <a:t>em</a:t>
              </a:r>
              <a:r>
                <a:rPr lang="en-US" sz="1600" dirty="0"/>
                <a:t> </a:t>
              </a:r>
              <a:r>
                <a:rPr lang="en-US" sz="1600" dirty="0" err="1"/>
                <a:t>sẽ</a:t>
              </a:r>
              <a:r>
                <a:rPr lang="en-US" sz="1600" dirty="0"/>
                <a:t> </a:t>
              </a:r>
              <a:r>
                <a:rPr lang="en-US" sz="1600" dirty="0" err="1"/>
                <a:t>cùng</a:t>
              </a:r>
              <a:r>
                <a:rPr lang="en-US" sz="1600" dirty="0"/>
                <a:t> </a:t>
              </a:r>
              <a:r>
                <a:rPr lang="en-US" sz="1600" dirty="0" err="1"/>
                <a:t>nhau</a:t>
              </a:r>
              <a:r>
                <a:rPr lang="en-US" sz="1600" dirty="0"/>
                <a:t> </a:t>
              </a:r>
              <a:r>
                <a:rPr lang="en-US" sz="1600" dirty="0" err="1"/>
                <a:t>học</a:t>
              </a:r>
              <a:r>
                <a:rPr lang="en-US" sz="1600" dirty="0"/>
                <a:t> </a:t>
              </a:r>
              <a:r>
                <a:rPr lang="en-US" sz="1600" dirty="0" err="1"/>
                <a:t>tập</a:t>
              </a:r>
              <a:r>
                <a:rPr lang="en-US" sz="1600" dirty="0"/>
                <a:t>, </a:t>
              </a:r>
              <a:r>
                <a:rPr lang="en-US" sz="1600" dirty="0" err="1"/>
                <a:t>rèn</a:t>
              </a:r>
              <a:r>
                <a:rPr lang="en-US" sz="1600" dirty="0"/>
                <a:t> </a:t>
              </a:r>
              <a:r>
                <a:rPr lang="en-US" sz="1600" dirty="0" err="1"/>
                <a:t>luyện</a:t>
              </a:r>
              <a:r>
                <a:rPr lang="en-US" sz="1600" dirty="0"/>
                <a:t> </a:t>
              </a:r>
              <a:r>
                <a:rPr lang="en-US" sz="1600" dirty="0" err="1"/>
                <a:t>để</a:t>
              </a:r>
              <a:r>
                <a:rPr lang="en-US" sz="1600" dirty="0"/>
                <a:t> </a:t>
              </a:r>
              <a:r>
                <a:rPr lang="en-US" sz="1600" dirty="0" err="1"/>
                <a:t>có</a:t>
              </a:r>
              <a:r>
                <a:rPr lang="en-US" sz="1600" dirty="0"/>
                <a:t> </a:t>
              </a:r>
              <a:r>
                <a:rPr lang="en-US" sz="1600" dirty="0" err="1"/>
                <a:t>thể</a:t>
              </a:r>
              <a:r>
                <a:rPr lang="en-US" sz="1600" dirty="0"/>
                <a:t> </a:t>
              </a:r>
              <a:r>
                <a:rPr lang="en-US" sz="1600" dirty="0" err="1"/>
                <a:t>hiểu</a:t>
              </a:r>
              <a:r>
                <a:rPr lang="en-US" sz="1600" dirty="0"/>
                <a:t> </a:t>
              </a:r>
              <a:r>
                <a:rPr lang="en-US" sz="1600" dirty="0" err="1"/>
                <a:t>thêm</a:t>
              </a:r>
              <a:r>
                <a:rPr lang="en-US" sz="1600" dirty="0"/>
                <a:t> </a:t>
              </a:r>
              <a:r>
                <a:rPr lang="en-US" sz="1600" dirty="0" err="1"/>
                <a:t>và</a:t>
              </a:r>
              <a:r>
                <a:rPr lang="en-US" sz="1600" dirty="0"/>
                <a:t> </a:t>
              </a:r>
              <a:r>
                <a:rPr lang="en-US" sz="1600" dirty="0" err="1"/>
                <a:t>sâu</a:t>
              </a:r>
              <a:r>
                <a:rPr lang="en-US" sz="1600" dirty="0"/>
                <a:t> </a:t>
              </a:r>
              <a:r>
                <a:rPr lang="en-US" sz="1600" dirty="0" err="1"/>
                <a:t>về</a:t>
              </a:r>
              <a:r>
                <a:rPr lang="en-US" sz="1600" dirty="0"/>
                <a:t> </a:t>
              </a:r>
              <a:r>
                <a:rPr lang="en-US" sz="1600" dirty="0" err="1"/>
                <a:t>ngôn</a:t>
              </a:r>
              <a:r>
                <a:rPr lang="en-US" sz="1600" dirty="0"/>
                <a:t> </a:t>
              </a:r>
              <a:r>
                <a:rPr lang="en-US" sz="1600" dirty="0" err="1"/>
                <a:t>ngữ</a:t>
              </a:r>
              <a:r>
                <a:rPr lang="en-US" sz="1600" dirty="0"/>
                <a:t> </a:t>
              </a:r>
              <a:r>
                <a:rPr lang="en-US" sz="1600" dirty="0" err="1"/>
                <a:t>lập</a:t>
              </a:r>
              <a:r>
                <a:rPr lang="en-US" sz="1600" dirty="0"/>
                <a:t> </a:t>
              </a:r>
              <a:r>
                <a:rPr lang="en-US" sz="1600" dirty="0" err="1"/>
                <a:t>trình</a:t>
              </a:r>
              <a:r>
                <a:rPr lang="en-US" sz="1600" dirty="0"/>
                <a:t> </a:t>
              </a:r>
              <a:r>
                <a:rPr lang="en-US" sz="1600" dirty="0" err="1"/>
                <a:t>và</a:t>
              </a:r>
              <a:r>
                <a:rPr lang="en-US" sz="1600" dirty="0"/>
                <a:t> </a:t>
              </a:r>
              <a:r>
                <a:rPr lang="en-US" sz="1600" dirty="0" err="1"/>
                <a:t>giải</a:t>
              </a:r>
              <a:r>
                <a:rPr lang="en-US" sz="1600" dirty="0"/>
                <a:t> </a:t>
              </a:r>
              <a:r>
                <a:rPr lang="en-US" sz="1600" dirty="0" err="1"/>
                <a:t>thuật</a:t>
              </a:r>
              <a:r>
                <a:rPr lang="en-US" sz="1600" dirty="0"/>
                <a:t> </a:t>
              </a:r>
              <a:endParaRPr lang="en-US" dirty="0"/>
            </a:p>
          </p:txBody>
        </p:sp>
        <p:sp>
          <p:nvSpPr>
            <p:cNvPr id="59" name="TextBox 58">
              <a:extLst>
                <a:ext uri="{FF2B5EF4-FFF2-40B4-BE49-F238E27FC236}">
                  <a16:creationId xmlns:a16="http://schemas.microsoft.com/office/drawing/2014/main" id="{AC68180E-F450-E86D-1D88-138961E6D975}"/>
                </a:ext>
              </a:extLst>
            </p:cNvPr>
            <p:cNvSpPr txBox="1"/>
            <p:nvPr/>
          </p:nvSpPr>
          <p:spPr>
            <a:xfrm>
              <a:off x="6626332" y="2342555"/>
              <a:ext cx="1338630" cy="830997"/>
            </a:xfrm>
            <a:prstGeom prst="rect">
              <a:avLst/>
            </a:prstGeom>
            <a:noFill/>
          </p:spPr>
          <p:txBody>
            <a:bodyPr wrap="square" rtlCol="0">
              <a:spAutoFit/>
            </a:bodyPr>
            <a:lstStyle/>
            <a:p>
              <a:r>
                <a:rPr lang="en-US" sz="4800" b="1" dirty="0">
                  <a:latin typeface="Viner Hand ITC" panose="03070502030502020203" pitchFamily="66" charset="0"/>
                </a:rPr>
                <a:t>03</a:t>
              </a:r>
            </a:p>
          </p:txBody>
        </p:sp>
      </p:grpSp>
      <p:sp>
        <p:nvSpPr>
          <p:cNvPr id="63" name="TextBox 62">
            <a:extLst>
              <a:ext uri="{FF2B5EF4-FFF2-40B4-BE49-F238E27FC236}">
                <a16:creationId xmlns:a16="http://schemas.microsoft.com/office/drawing/2014/main" id="{CB24ED6F-2DAF-F2BB-6B83-179449E1EFCD}"/>
              </a:ext>
            </a:extLst>
          </p:cNvPr>
          <p:cNvSpPr txBox="1"/>
          <p:nvPr/>
        </p:nvSpPr>
        <p:spPr>
          <a:xfrm>
            <a:off x="2636450" y="348519"/>
            <a:ext cx="7548608" cy="769441"/>
          </a:xfrm>
          <a:prstGeom prst="rect">
            <a:avLst/>
          </a:prstGeom>
          <a:noFill/>
        </p:spPr>
        <p:txBody>
          <a:bodyPr wrap="square" rtlCol="0">
            <a:spAutoFit/>
          </a:bodyPr>
          <a:lstStyle/>
          <a:p>
            <a:r>
              <a:rPr lang="en-US" sz="4400" b="1" i="1" dirty="0"/>
              <a:t>                 </a:t>
            </a:r>
            <a:r>
              <a:rPr lang="en-US" sz="4400" b="1" i="1" dirty="0" err="1"/>
              <a:t>Kết</a:t>
            </a:r>
            <a:r>
              <a:rPr lang="en-US" sz="4400" b="1" i="1" dirty="0"/>
              <a:t> </a:t>
            </a:r>
            <a:r>
              <a:rPr lang="en-US" sz="4400" b="1" i="1" dirty="0" err="1">
                <a:solidFill>
                  <a:schemeClr val="accent2"/>
                </a:solidFill>
              </a:rPr>
              <a:t>luận</a:t>
            </a:r>
            <a:endParaRPr lang="en-US" sz="4400" b="1" i="1" dirty="0">
              <a:solidFill>
                <a:schemeClr val="accent2"/>
              </a:solidFill>
            </a:endParaRPr>
          </a:p>
        </p:txBody>
      </p:sp>
      <p:sp>
        <p:nvSpPr>
          <p:cNvPr id="64" name="Freeform: Shape 63">
            <a:extLst>
              <a:ext uri="{FF2B5EF4-FFF2-40B4-BE49-F238E27FC236}">
                <a16:creationId xmlns:a16="http://schemas.microsoft.com/office/drawing/2014/main" id="{F7FAA523-EC02-EE9C-C05F-AF84409C2D14}"/>
              </a:ext>
            </a:extLst>
          </p:cNvPr>
          <p:cNvSpPr/>
          <p:nvPr/>
        </p:nvSpPr>
        <p:spPr>
          <a:xfrm>
            <a:off x="7495527" y="1452116"/>
            <a:ext cx="228600" cy="228600"/>
          </a:xfrm>
          <a:custGeom>
            <a:avLst/>
            <a:gdLst>
              <a:gd name="connsiteX0" fmla="*/ 222218 w 228600"/>
              <a:gd name="connsiteY0" fmla="*/ 114681 h 228600"/>
              <a:gd name="connsiteX1" fmla="*/ 114680 w 228600"/>
              <a:gd name="connsiteY1" fmla="*/ 222218 h 228600"/>
              <a:gd name="connsiteX2" fmla="*/ 7143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9" y="222218"/>
                  <a:pt x="7143" y="174072"/>
                  <a:pt x="7143" y="114681"/>
                </a:cubicBezTo>
                <a:cubicBezTo>
                  <a:pt x="7143" y="55290"/>
                  <a:pt x="55289" y="7144"/>
                  <a:pt x="114680"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760CDA37-DE00-2F70-4D03-41A8F7934356}"/>
              </a:ext>
            </a:extLst>
          </p:cNvPr>
          <p:cNvSpPr/>
          <p:nvPr/>
        </p:nvSpPr>
        <p:spPr>
          <a:xfrm>
            <a:off x="3170881" y="6179952"/>
            <a:ext cx="228600" cy="228600"/>
          </a:xfrm>
          <a:custGeom>
            <a:avLst/>
            <a:gdLst>
              <a:gd name="connsiteX0" fmla="*/ 222218 w 228600"/>
              <a:gd name="connsiteY0" fmla="*/ 114681 h 228600"/>
              <a:gd name="connsiteX1" fmla="*/ 114680 w 228600"/>
              <a:gd name="connsiteY1" fmla="*/ 222218 h 228600"/>
              <a:gd name="connsiteX2" fmla="*/ 7143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9" y="222218"/>
                  <a:pt x="7143" y="174072"/>
                  <a:pt x="7143" y="114681"/>
                </a:cubicBezTo>
                <a:cubicBezTo>
                  <a:pt x="7143" y="55290"/>
                  <a:pt x="55289" y="7144"/>
                  <a:pt x="114680"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816A9E87-7282-69BF-473D-240AA2E7F3EA}"/>
              </a:ext>
            </a:extLst>
          </p:cNvPr>
          <p:cNvSpPr/>
          <p:nvPr/>
        </p:nvSpPr>
        <p:spPr>
          <a:xfrm>
            <a:off x="7557450" y="5748633"/>
            <a:ext cx="228600" cy="228600"/>
          </a:xfrm>
          <a:custGeom>
            <a:avLst/>
            <a:gdLst>
              <a:gd name="connsiteX0" fmla="*/ 222218 w 228600"/>
              <a:gd name="connsiteY0" fmla="*/ 114681 h 228600"/>
              <a:gd name="connsiteX1" fmla="*/ 114680 w 228600"/>
              <a:gd name="connsiteY1" fmla="*/ 222218 h 228600"/>
              <a:gd name="connsiteX2" fmla="*/ 7143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9" y="222218"/>
                  <a:pt x="7143" y="174072"/>
                  <a:pt x="7143" y="114681"/>
                </a:cubicBezTo>
                <a:cubicBezTo>
                  <a:pt x="7143" y="55290"/>
                  <a:pt x="55289" y="7144"/>
                  <a:pt x="114680"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3C3B0378-636D-5E3F-A6D4-D60B18A1C466}"/>
              </a:ext>
            </a:extLst>
          </p:cNvPr>
          <p:cNvSpPr/>
          <p:nvPr/>
        </p:nvSpPr>
        <p:spPr>
          <a:xfrm>
            <a:off x="3656671" y="3896602"/>
            <a:ext cx="228600" cy="228600"/>
          </a:xfrm>
          <a:custGeom>
            <a:avLst/>
            <a:gdLst>
              <a:gd name="connsiteX0" fmla="*/ 222218 w 228600"/>
              <a:gd name="connsiteY0" fmla="*/ 114681 h 228600"/>
              <a:gd name="connsiteX1" fmla="*/ 114680 w 228600"/>
              <a:gd name="connsiteY1" fmla="*/ 222218 h 228600"/>
              <a:gd name="connsiteX2" fmla="*/ 7143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9" y="222218"/>
                  <a:pt x="7143" y="174072"/>
                  <a:pt x="7143" y="114681"/>
                </a:cubicBezTo>
                <a:cubicBezTo>
                  <a:pt x="7143" y="55290"/>
                  <a:pt x="55289" y="7144"/>
                  <a:pt x="114680"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6E89716-68BE-CE5C-5AB4-235B2F14C29D}"/>
              </a:ext>
            </a:extLst>
          </p:cNvPr>
          <p:cNvSpPr/>
          <p:nvPr/>
        </p:nvSpPr>
        <p:spPr>
          <a:xfrm>
            <a:off x="11284422" y="5520033"/>
            <a:ext cx="228600" cy="228600"/>
          </a:xfrm>
          <a:custGeom>
            <a:avLst/>
            <a:gdLst>
              <a:gd name="connsiteX0" fmla="*/ 222218 w 228600"/>
              <a:gd name="connsiteY0" fmla="*/ 114681 h 228600"/>
              <a:gd name="connsiteX1" fmla="*/ 114680 w 228600"/>
              <a:gd name="connsiteY1" fmla="*/ 222218 h 228600"/>
              <a:gd name="connsiteX2" fmla="*/ 7143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9" y="222218"/>
                  <a:pt x="7143" y="174072"/>
                  <a:pt x="7143" y="114681"/>
                </a:cubicBezTo>
                <a:cubicBezTo>
                  <a:pt x="7143" y="55290"/>
                  <a:pt x="55289" y="7144"/>
                  <a:pt x="114680"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4A44EE08-6665-DFC8-4061-56E2D6630F11}"/>
              </a:ext>
            </a:extLst>
          </p:cNvPr>
          <p:cNvSpPr/>
          <p:nvPr/>
        </p:nvSpPr>
        <p:spPr>
          <a:xfrm>
            <a:off x="1510876" y="982643"/>
            <a:ext cx="228600" cy="228600"/>
          </a:xfrm>
          <a:custGeom>
            <a:avLst/>
            <a:gdLst>
              <a:gd name="connsiteX0" fmla="*/ 222218 w 228600"/>
              <a:gd name="connsiteY0" fmla="*/ 114681 h 228600"/>
              <a:gd name="connsiteX1" fmla="*/ 114680 w 228600"/>
              <a:gd name="connsiteY1" fmla="*/ 222218 h 228600"/>
              <a:gd name="connsiteX2" fmla="*/ 7143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9" y="222218"/>
                  <a:pt x="7143" y="174072"/>
                  <a:pt x="7143" y="114681"/>
                </a:cubicBezTo>
                <a:cubicBezTo>
                  <a:pt x="7143" y="55290"/>
                  <a:pt x="55289" y="7144"/>
                  <a:pt x="114680"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9753AFA8-EA3E-EA31-33A8-FD8E9DEBA6BE}"/>
              </a:ext>
            </a:extLst>
          </p:cNvPr>
          <p:cNvSpPr/>
          <p:nvPr/>
        </p:nvSpPr>
        <p:spPr>
          <a:xfrm>
            <a:off x="10681124" y="662847"/>
            <a:ext cx="228600" cy="228600"/>
          </a:xfrm>
          <a:custGeom>
            <a:avLst/>
            <a:gdLst>
              <a:gd name="connsiteX0" fmla="*/ 222218 w 228600"/>
              <a:gd name="connsiteY0" fmla="*/ 114681 h 228600"/>
              <a:gd name="connsiteX1" fmla="*/ 114680 w 228600"/>
              <a:gd name="connsiteY1" fmla="*/ 222218 h 228600"/>
              <a:gd name="connsiteX2" fmla="*/ 7143 w 228600"/>
              <a:gd name="connsiteY2" fmla="*/ 114681 h 228600"/>
              <a:gd name="connsiteX3" fmla="*/ 114680 w 228600"/>
              <a:gd name="connsiteY3" fmla="*/ 7144 h 228600"/>
              <a:gd name="connsiteX4" fmla="*/ 222218 w 228600"/>
              <a:gd name="connsiteY4" fmla="*/ 114681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28600">
                <a:moveTo>
                  <a:pt x="222218" y="114681"/>
                </a:moveTo>
                <a:cubicBezTo>
                  <a:pt x="222218" y="174072"/>
                  <a:pt x="174072" y="222218"/>
                  <a:pt x="114680" y="222218"/>
                </a:cubicBezTo>
                <a:cubicBezTo>
                  <a:pt x="55289" y="222218"/>
                  <a:pt x="7143" y="174072"/>
                  <a:pt x="7143" y="114681"/>
                </a:cubicBezTo>
                <a:cubicBezTo>
                  <a:pt x="7143" y="55290"/>
                  <a:pt x="55289" y="7144"/>
                  <a:pt x="114680" y="7144"/>
                </a:cubicBezTo>
                <a:cubicBezTo>
                  <a:pt x="174072" y="7144"/>
                  <a:pt x="222218" y="55290"/>
                  <a:pt x="222218" y="114681"/>
                </a:cubicBezTo>
                <a:close/>
              </a:path>
            </a:pathLst>
          </a:custGeom>
          <a:solidFill>
            <a:srgbClr val="FFC947"/>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2637912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p:cTn id="7" dur="500" fill="hold"/>
                                        <p:tgtEl>
                                          <p:spTgt spid="64"/>
                                        </p:tgtEl>
                                        <p:attrNameLst>
                                          <p:attrName>ppt_w</p:attrName>
                                        </p:attrNameLst>
                                      </p:cBhvr>
                                      <p:tavLst>
                                        <p:tav tm="0">
                                          <p:val>
                                            <p:fltVal val="0"/>
                                          </p:val>
                                        </p:tav>
                                        <p:tav tm="100000">
                                          <p:val>
                                            <p:strVal val="#ppt_w"/>
                                          </p:val>
                                        </p:tav>
                                      </p:tavLst>
                                    </p:anim>
                                    <p:anim calcmode="lin" valueType="num">
                                      <p:cBhvr>
                                        <p:cTn id="8" dur="500" fill="hold"/>
                                        <p:tgtEl>
                                          <p:spTgt spid="64"/>
                                        </p:tgtEl>
                                        <p:attrNameLst>
                                          <p:attrName>ppt_h</p:attrName>
                                        </p:attrNameLst>
                                      </p:cBhvr>
                                      <p:tavLst>
                                        <p:tav tm="0">
                                          <p:val>
                                            <p:fltVal val="0"/>
                                          </p:val>
                                        </p:tav>
                                        <p:tav tm="100000">
                                          <p:val>
                                            <p:strVal val="#ppt_h"/>
                                          </p:val>
                                        </p:tav>
                                      </p:tavLst>
                                    </p:anim>
                                    <p:animEffect transition="in" filter="fade">
                                      <p:cBhvr>
                                        <p:cTn id="9" dur="500"/>
                                        <p:tgtEl>
                                          <p:spTgt spid="6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5"/>
                                        </p:tgtEl>
                                        <p:attrNameLst>
                                          <p:attrName>style.visibility</p:attrName>
                                        </p:attrNameLst>
                                      </p:cBhvr>
                                      <p:to>
                                        <p:strVal val="visible"/>
                                      </p:to>
                                    </p:set>
                                    <p:anim calcmode="lin" valueType="num">
                                      <p:cBhvr>
                                        <p:cTn id="12" dur="500" fill="hold"/>
                                        <p:tgtEl>
                                          <p:spTgt spid="65"/>
                                        </p:tgtEl>
                                        <p:attrNameLst>
                                          <p:attrName>ppt_w</p:attrName>
                                        </p:attrNameLst>
                                      </p:cBhvr>
                                      <p:tavLst>
                                        <p:tav tm="0">
                                          <p:val>
                                            <p:fltVal val="0"/>
                                          </p:val>
                                        </p:tav>
                                        <p:tav tm="100000">
                                          <p:val>
                                            <p:strVal val="#ppt_w"/>
                                          </p:val>
                                        </p:tav>
                                      </p:tavLst>
                                    </p:anim>
                                    <p:anim calcmode="lin" valueType="num">
                                      <p:cBhvr>
                                        <p:cTn id="13" dur="500" fill="hold"/>
                                        <p:tgtEl>
                                          <p:spTgt spid="65"/>
                                        </p:tgtEl>
                                        <p:attrNameLst>
                                          <p:attrName>ppt_h</p:attrName>
                                        </p:attrNameLst>
                                      </p:cBhvr>
                                      <p:tavLst>
                                        <p:tav tm="0">
                                          <p:val>
                                            <p:fltVal val="0"/>
                                          </p:val>
                                        </p:tav>
                                        <p:tav tm="100000">
                                          <p:val>
                                            <p:strVal val="#ppt_h"/>
                                          </p:val>
                                        </p:tav>
                                      </p:tavLst>
                                    </p:anim>
                                    <p:animEffect transition="in" filter="fade">
                                      <p:cBhvr>
                                        <p:cTn id="14" dur="500"/>
                                        <p:tgtEl>
                                          <p:spTgt spid="6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6"/>
                                        </p:tgtEl>
                                        <p:attrNameLst>
                                          <p:attrName>style.visibility</p:attrName>
                                        </p:attrNameLst>
                                      </p:cBhvr>
                                      <p:to>
                                        <p:strVal val="visible"/>
                                      </p:to>
                                    </p:set>
                                    <p:anim calcmode="lin" valueType="num">
                                      <p:cBhvr>
                                        <p:cTn id="17" dur="500" fill="hold"/>
                                        <p:tgtEl>
                                          <p:spTgt spid="66"/>
                                        </p:tgtEl>
                                        <p:attrNameLst>
                                          <p:attrName>ppt_w</p:attrName>
                                        </p:attrNameLst>
                                      </p:cBhvr>
                                      <p:tavLst>
                                        <p:tav tm="0">
                                          <p:val>
                                            <p:fltVal val="0"/>
                                          </p:val>
                                        </p:tav>
                                        <p:tav tm="100000">
                                          <p:val>
                                            <p:strVal val="#ppt_w"/>
                                          </p:val>
                                        </p:tav>
                                      </p:tavLst>
                                    </p:anim>
                                    <p:anim calcmode="lin" valueType="num">
                                      <p:cBhvr>
                                        <p:cTn id="18" dur="500" fill="hold"/>
                                        <p:tgtEl>
                                          <p:spTgt spid="66"/>
                                        </p:tgtEl>
                                        <p:attrNameLst>
                                          <p:attrName>ppt_h</p:attrName>
                                        </p:attrNameLst>
                                      </p:cBhvr>
                                      <p:tavLst>
                                        <p:tav tm="0">
                                          <p:val>
                                            <p:fltVal val="0"/>
                                          </p:val>
                                        </p:tav>
                                        <p:tav tm="100000">
                                          <p:val>
                                            <p:strVal val="#ppt_h"/>
                                          </p:val>
                                        </p:tav>
                                      </p:tavLst>
                                    </p:anim>
                                    <p:animEffect transition="in" filter="fade">
                                      <p:cBhvr>
                                        <p:cTn id="19" dur="500"/>
                                        <p:tgtEl>
                                          <p:spTgt spid="6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67"/>
                                        </p:tgtEl>
                                        <p:attrNameLst>
                                          <p:attrName>style.visibility</p:attrName>
                                        </p:attrNameLst>
                                      </p:cBhvr>
                                      <p:to>
                                        <p:strVal val="visible"/>
                                      </p:to>
                                    </p:set>
                                    <p:anim calcmode="lin" valueType="num">
                                      <p:cBhvr>
                                        <p:cTn id="22" dur="500" fill="hold"/>
                                        <p:tgtEl>
                                          <p:spTgt spid="67"/>
                                        </p:tgtEl>
                                        <p:attrNameLst>
                                          <p:attrName>ppt_w</p:attrName>
                                        </p:attrNameLst>
                                      </p:cBhvr>
                                      <p:tavLst>
                                        <p:tav tm="0">
                                          <p:val>
                                            <p:fltVal val="0"/>
                                          </p:val>
                                        </p:tav>
                                        <p:tav tm="100000">
                                          <p:val>
                                            <p:strVal val="#ppt_w"/>
                                          </p:val>
                                        </p:tav>
                                      </p:tavLst>
                                    </p:anim>
                                    <p:anim calcmode="lin" valueType="num">
                                      <p:cBhvr>
                                        <p:cTn id="23" dur="500" fill="hold"/>
                                        <p:tgtEl>
                                          <p:spTgt spid="67"/>
                                        </p:tgtEl>
                                        <p:attrNameLst>
                                          <p:attrName>ppt_h</p:attrName>
                                        </p:attrNameLst>
                                      </p:cBhvr>
                                      <p:tavLst>
                                        <p:tav tm="0">
                                          <p:val>
                                            <p:fltVal val="0"/>
                                          </p:val>
                                        </p:tav>
                                        <p:tav tm="100000">
                                          <p:val>
                                            <p:strVal val="#ppt_h"/>
                                          </p:val>
                                        </p:tav>
                                      </p:tavLst>
                                    </p:anim>
                                    <p:animEffect transition="in" filter="fade">
                                      <p:cBhvr>
                                        <p:cTn id="24" dur="500"/>
                                        <p:tgtEl>
                                          <p:spTgt spid="6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8"/>
                                        </p:tgtEl>
                                        <p:attrNameLst>
                                          <p:attrName>style.visibility</p:attrName>
                                        </p:attrNameLst>
                                      </p:cBhvr>
                                      <p:to>
                                        <p:strVal val="visible"/>
                                      </p:to>
                                    </p:set>
                                    <p:anim calcmode="lin" valueType="num">
                                      <p:cBhvr>
                                        <p:cTn id="27" dur="500" fill="hold"/>
                                        <p:tgtEl>
                                          <p:spTgt spid="68"/>
                                        </p:tgtEl>
                                        <p:attrNameLst>
                                          <p:attrName>ppt_w</p:attrName>
                                        </p:attrNameLst>
                                      </p:cBhvr>
                                      <p:tavLst>
                                        <p:tav tm="0">
                                          <p:val>
                                            <p:fltVal val="0"/>
                                          </p:val>
                                        </p:tav>
                                        <p:tav tm="100000">
                                          <p:val>
                                            <p:strVal val="#ppt_w"/>
                                          </p:val>
                                        </p:tav>
                                      </p:tavLst>
                                    </p:anim>
                                    <p:anim calcmode="lin" valueType="num">
                                      <p:cBhvr>
                                        <p:cTn id="28" dur="500" fill="hold"/>
                                        <p:tgtEl>
                                          <p:spTgt spid="68"/>
                                        </p:tgtEl>
                                        <p:attrNameLst>
                                          <p:attrName>ppt_h</p:attrName>
                                        </p:attrNameLst>
                                      </p:cBhvr>
                                      <p:tavLst>
                                        <p:tav tm="0">
                                          <p:val>
                                            <p:fltVal val="0"/>
                                          </p:val>
                                        </p:tav>
                                        <p:tav tm="100000">
                                          <p:val>
                                            <p:strVal val="#ppt_h"/>
                                          </p:val>
                                        </p:tav>
                                      </p:tavLst>
                                    </p:anim>
                                    <p:animEffect transition="in" filter="fade">
                                      <p:cBhvr>
                                        <p:cTn id="29" dur="500"/>
                                        <p:tgtEl>
                                          <p:spTgt spid="6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69"/>
                                        </p:tgtEl>
                                        <p:attrNameLst>
                                          <p:attrName>style.visibility</p:attrName>
                                        </p:attrNameLst>
                                      </p:cBhvr>
                                      <p:to>
                                        <p:strVal val="visible"/>
                                      </p:to>
                                    </p:set>
                                    <p:anim calcmode="lin" valueType="num">
                                      <p:cBhvr>
                                        <p:cTn id="32" dur="500" fill="hold"/>
                                        <p:tgtEl>
                                          <p:spTgt spid="69"/>
                                        </p:tgtEl>
                                        <p:attrNameLst>
                                          <p:attrName>ppt_w</p:attrName>
                                        </p:attrNameLst>
                                      </p:cBhvr>
                                      <p:tavLst>
                                        <p:tav tm="0">
                                          <p:val>
                                            <p:fltVal val="0"/>
                                          </p:val>
                                        </p:tav>
                                        <p:tav tm="100000">
                                          <p:val>
                                            <p:strVal val="#ppt_w"/>
                                          </p:val>
                                        </p:tav>
                                      </p:tavLst>
                                    </p:anim>
                                    <p:anim calcmode="lin" valueType="num">
                                      <p:cBhvr>
                                        <p:cTn id="33" dur="500" fill="hold"/>
                                        <p:tgtEl>
                                          <p:spTgt spid="69"/>
                                        </p:tgtEl>
                                        <p:attrNameLst>
                                          <p:attrName>ppt_h</p:attrName>
                                        </p:attrNameLst>
                                      </p:cBhvr>
                                      <p:tavLst>
                                        <p:tav tm="0">
                                          <p:val>
                                            <p:fltVal val="0"/>
                                          </p:val>
                                        </p:tav>
                                        <p:tav tm="100000">
                                          <p:val>
                                            <p:strVal val="#ppt_h"/>
                                          </p:val>
                                        </p:tav>
                                      </p:tavLst>
                                    </p:anim>
                                    <p:animEffect transition="in" filter="fade">
                                      <p:cBhvr>
                                        <p:cTn id="34" dur="500"/>
                                        <p:tgtEl>
                                          <p:spTgt spid="69"/>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70"/>
                                        </p:tgtEl>
                                        <p:attrNameLst>
                                          <p:attrName>style.visibility</p:attrName>
                                        </p:attrNameLst>
                                      </p:cBhvr>
                                      <p:to>
                                        <p:strVal val="visible"/>
                                      </p:to>
                                    </p:set>
                                    <p:anim calcmode="lin" valueType="num">
                                      <p:cBhvr>
                                        <p:cTn id="37" dur="500" fill="hold"/>
                                        <p:tgtEl>
                                          <p:spTgt spid="70"/>
                                        </p:tgtEl>
                                        <p:attrNameLst>
                                          <p:attrName>ppt_w</p:attrName>
                                        </p:attrNameLst>
                                      </p:cBhvr>
                                      <p:tavLst>
                                        <p:tav tm="0">
                                          <p:val>
                                            <p:fltVal val="0"/>
                                          </p:val>
                                        </p:tav>
                                        <p:tav tm="100000">
                                          <p:val>
                                            <p:strVal val="#ppt_w"/>
                                          </p:val>
                                        </p:tav>
                                      </p:tavLst>
                                    </p:anim>
                                    <p:anim calcmode="lin" valueType="num">
                                      <p:cBhvr>
                                        <p:cTn id="38" dur="500" fill="hold"/>
                                        <p:tgtEl>
                                          <p:spTgt spid="70"/>
                                        </p:tgtEl>
                                        <p:attrNameLst>
                                          <p:attrName>ppt_h</p:attrName>
                                        </p:attrNameLst>
                                      </p:cBhvr>
                                      <p:tavLst>
                                        <p:tav tm="0">
                                          <p:val>
                                            <p:fltVal val="0"/>
                                          </p:val>
                                        </p:tav>
                                        <p:tav tm="100000">
                                          <p:val>
                                            <p:strVal val="#ppt_h"/>
                                          </p:val>
                                        </p:tav>
                                      </p:tavLst>
                                    </p:anim>
                                    <p:animEffect transition="in" filter="fade">
                                      <p:cBhvr>
                                        <p:cTn id="39" dur="500"/>
                                        <p:tgtEl>
                                          <p:spTgt spid="70"/>
                                        </p:tgtEl>
                                      </p:cBhvr>
                                    </p:animEffect>
                                  </p:childTnLst>
                                </p:cTn>
                              </p:par>
                            </p:childTnLst>
                          </p:cTn>
                        </p:par>
                      </p:childTnLst>
                    </p:cTn>
                  </p:par>
                  <p:par>
                    <p:cTn id="40" fill="hold">
                      <p:stCondLst>
                        <p:cond delay="indefinite"/>
                      </p:stCondLst>
                      <p:childTnLst>
                        <p:par>
                          <p:cTn id="41" fill="hold">
                            <p:stCondLst>
                              <p:cond delay="0"/>
                            </p:stCondLst>
                            <p:childTnLst>
                              <p:par>
                                <p:cTn id="42" presetID="6" presetClass="entr" presetSubtype="16" fill="hold" grpId="0" nodeType="clickEffect">
                                  <p:stCondLst>
                                    <p:cond delay="0"/>
                                  </p:stCondLst>
                                  <p:childTnLst>
                                    <p:set>
                                      <p:cBhvr>
                                        <p:cTn id="43" dur="1" fill="hold">
                                          <p:stCondLst>
                                            <p:cond delay="0"/>
                                          </p:stCondLst>
                                        </p:cTn>
                                        <p:tgtEl>
                                          <p:spTgt spid="63"/>
                                        </p:tgtEl>
                                        <p:attrNameLst>
                                          <p:attrName>style.visibility</p:attrName>
                                        </p:attrNameLst>
                                      </p:cBhvr>
                                      <p:to>
                                        <p:strVal val="visible"/>
                                      </p:to>
                                    </p:set>
                                    <p:animEffect transition="in" filter="circle(in)">
                                      <p:cBhvr>
                                        <p:cTn id="44" dur="2000"/>
                                        <p:tgtEl>
                                          <p:spTgt spid="63"/>
                                        </p:tgtEl>
                                      </p:cBhvr>
                                    </p:animEffect>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60"/>
                                        </p:tgtEl>
                                        <p:attrNameLst>
                                          <p:attrName>style.visibility</p:attrName>
                                        </p:attrNameLst>
                                      </p:cBhvr>
                                      <p:to>
                                        <p:strVal val="visible"/>
                                      </p:to>
                                    </p:set>
                                    <p:animEffect transition="in" filter="fade">
                                      <p:cBhvr>
                                        <p:cTn id="49" dur="1000"/>
                                        <p:tgtEl>
                                          <p:spTgt spid="60"/>
                                        </p:tgtEl>
                                      </p:cBhvr>
                                    </p:animEffect>
                                    <p:anim calcmode="lin" valueType="num">
                                      <p:cBhvr>
                                        <p:cTn id="50" dur="1000" fill="hold"/>
                                        <p:tgtEl>
                                          <p:spTgt spid="60"/>
                                        </p:tgtEl>
                                        <p:attrNameLst>
                                          <p:attrName>ppt_x</p:attrName>
                                        </p:attrNameLst>
                                      </p:cBhvr>
                                      <p:tavLst>
                                        <p:tav tm="0">
                                          <p:val>
                                            <p:strVal val="#ppt_x"/>
                                          </p:val>
                                        </p:tav>
                                        <p:tav tm="100000">
                                          <p:val>
                                            <p:strVal val="#ppt_x"/>
                                          </p:val>
                                        </p:tav>
                                      </p:tavLst>
                                    </p:anim>
                                    <p:anim calcmode="lin" valueType="num">
                                      <p:cBhvr>
                                        <p:cTn id="51"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61"/>
                                        </p:tgtEl>
                                        <p:attrNameLst>
                                          <p:attrName>style.visibility</p:attrName>
                                        </p:attrNameLst>
                                      </p:cBhvr>
                                      <p:to>
                                        <p:strVal val="visible"/>
                                      </p:to>
                                    </p:set>
                                    <p:animEffect transition="in" filter="fade">
                                      <p:cBhvr>
                                        <p:cTn id="56" dur="1000"/>
                                        <p:tgtEl>
                                          <p:spTgt spid="61"/>
                                        </p:tgtEl>
                                      </p:cBhvr>
                                    </p:animEffect>
                                    <p:anim calcmode="lin" valueType="num">
                                      <p:cBhvr>
                                        <p:cTn id="57" dur="1000" fill="hold"/>
                                        <p:tgtEl>
                                          <p:spTgt spid="61"/>
                                        </p:tgtEl>
                                        <p:attrNameLst>
                                          <p:attrName>ppt_x</p:attrName>
                                        </p:attrNameLst>
                                      </p:cBhvr>
                                      <p:tavLst>
                                        <p:tav tm="0">
                                          <p:val>
                                            <p:strVal val="#ppt_x"/>
                                          </p:val>
                                        </p:tav>
                                        <p:tav tm="100000">
                                          <p:val>
                                            <p:strVal val="#ppt_x"/>
                                          </p:val>
                                        </p:tav>
                                      </p:tavLst>
                                    </p:anim>
                                    <p:anim calcmode="lin" valueType="num">
                                      <p:cBhvr>
                                        <p:cTn id="58"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nodeType="clickEffect">
                                  <p:stCondLst>
                                    <p:cond delay="0"/>
                                  </p:stCondLst>
                                  <p:childTnLst>
                                    <p:set>
                                      <p:cBhvr>
                                        <p:cTn id="62" dur="1" fill="hold">
                                          <p:stCondLst>
                                            <p:cond delay="0"/>
                                          </p:stCondLst>
                                        </p:cTn>
                                        <p:tgtEl>
                                          <p:spTgt spid="62"/>
                                        </p:tgtEl>
                                        <p:attrNameLst>
                                          <p:attrName>style.visibility</p:attrName>
                                        </p:attrNameLst>
                                      </p:cBhvr>
                                      <p:to>
                                        <p:strVal val="visible"/>
                                      </p:to>
                                    </p:set>
                                    <p:animEffect transition="in" filter="fade">
                                      <p:cBhvr>
                                        <p:cTn id="63" dur="1000"/>
                                        <p:tgtEl>
                                          <p:spTgt spid="62"/>
                                        </p:tgtEl>
                                      </p:cBhvr>
                                    </p:animEffect>
                                    <p:anim calcmode="lin" valueType="num">
                                      <p:cBhvr>
                                        <p:cTn id="64" dur="1000" fill="hold"/>
                                        <p:tgtEl>
                                          <p:spTgt spid="62"/>
                                        </p:tgtEl>
                                        <p:attrNameLst>
                                          <p:attrName>ppt_x</p:attrName>
                                        </p:attrNameLst>
                                      </p:cBhvr>
                                      <p:tavLst>
                                        <p:tav tm="0">
                                          <p:val>
                                            <p:strVal val="#ppt_x"/>
                                          </p:val>
                                        </p:tav>
                                        <p:tav tm="100000">
                                          <p:val>
                                            <p:strVal val="#ppt_x"/>
                                          </p:val>
                                        </p:tav>
                                      </p:tavLst>
                                    </p:anim>
                                    <p:anim calcmode="lin" valueType="num">
                                      <p:cBhvr>
                                        <p:cTn id="65"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4" grpId="0" animBg="1"/>
      <p:bldP spid="65" grpId="0" animBg="1"/>
      <p:bldP spid="66" grpId="0" animBg="1"/>
      <p:bldP spid="67" grpId="0" animBg="1"/>
      <p:bldP spid="68" grpId="0" animBg="1"/>
      <p:bldP spid="69" grpId="0" animBg="1"/>
      <p:bldP spid="7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8C7E752-EAF3-47DB-6155-92487AE36E23}"/>
              </a:ext>
            </a:extLst>
          </p:cNvPr>
          <p:cNvSpPr txBox="1"/>
          <p:nvPr/>
        </p:nvSpPr>
        <p:spPr>
          <a:xfrm>
            <a:off x="0" y="2767281"/>
            <a:ext cx="6683969" cy="1323439"/>
          </a:xfrm>
          <a:prstGeom prst="rect">
            <a:avLst/>
          </a:prstGeom>
          <a:noFill/>
        </p:spPr>
        <p:txBody>
          <a:bodyPr wrap="square" rtlCol="0">
            <a:spAutoFit/>
          </a:bodyPr>
          <a:lstStyle/>
          <a:p>
            <a:r>
              <a:rPr lang="en-US" sz="4000" dirty="0">
                <a:solidFill>
                  <a:schemeClr val="accent2"/>
                </a:solidFill>
                <a:latin typeface="Montserrat ExtraBold" panose="00000900000000000000" pitchFamily="2" charset="0"/>
                <a:cs typeface="Mongolian Baiti" panose="03000500000000000000" pitchFamily="66" charset="0"/>
              </a:rPr>
              <a:t>CẢM ƠN MỌI NGƯỜI</a:t>
            </a:r>
            <a:br>
              <a:rPr lang="en-US" sz="4000" dirty="0">
                <a:solidFill>
                  <a:schemeClr val="accent2"/>
                </a:solidFill>
                <a:latin typeface="Montserrat ExtraBold" panose="00000900000000000000" pitchFamily="2" charset="0"/>
                <a:cs typeface="Mongolian Baiti" panose="03000500000000000000" pitchFamily="66" charset="0"/>
              </a:rPr>
            </a:br>
            <a:r>
              <a:rPr lang="en-US" sz="4000" dirty="0">
                <a:solidFill>
                  <a:schemeClr val="accent2"/>
                </a:solidFill>
                <a:latin typeface="Montserrat ExtraBold" panose="00000900000000000000" pitchFamily="2" charset="0"/>
                <a:cs typeface="Mongolian Baiti" panose="03000500000000000000" pitchFamily="66" charset="0"/>
              </a:rPr>
              <a:t>ĐÃ LẮNG NGHE</a:t>
            </a:r>
          </a:p>
        </p:txBody>
      </p:sp>
      <p:sp>
        <p:nvSpPr>
          <p:cNvPr id="4" name="Rectangle 3">
            <a:extLst>
              <a:ext uri="{FF2B5EF4-FFF2-40B4-BE49-F238E27FC236}">
                <a16:creationId xmlns:a16="http://schemas.microsoft.com/office/drawing/2014/main" id="{52D1D265-D6AE-4BF8-ADA4-6030469F419E}"/>
              </a:ext>
            </a:extLst>
          </p:cNvPr>
          <p:cNvSpPr/>
          <p:nvPr/>
        </p:nvSpPr>
        <p:spPr>
          <a:xfrm>
            <a:off x="76692" y="2263877"/>
            <a:ext cx="6081815" cy="23302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C6631ECB-B764-9C55-6309-DFDF36BB1C1F}"/>
              </a:ext>
            </a:extLst>
          </p:cNvPr>
          <p:cNvSpPr/>
          <p:nvPr/>
        </p:nvSpPr>
        <p:spPr>
          <a:xfrm>
            <a:off x="6033494" y="2145890"/>
            <a:ext cx="125013" cy="2566220"/>
          </a:xfrm>
          <a:prstGeom prst="rect">
            <a:avLst/>
          </a:prstGeom>
          <a:solidFill>
            <a:srgbClr val="00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79642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35" presetClass="path" presetSubtype="0" accel="50000" decel="50000" fill="hold" grpId="1" nodeType="afterEffect">
                                  <p:stCondLst>
                                    <p:cond delay="0"/>
                                  </p:stCondLst>
                                  <p:childTnLst>
                                    <p:animMotion origin="layout" path="M 0 0 L -0.2707 0 " pathEditMode="relative" rAng="0" ptsTypes="AA">
                                      <p:cBhvr>
                                        <p:cTn id="10" dur="1750" fill="hold"/>
                                        <p:tgtEl>
                                          <p:spTgt spid="2"/>
                                        </p:tgtEl>
                                        <p:attrNameLst>
                                          <p:attrName>ppt_x</p:attrName>
                                          <p:attrName>ppt_y</p:attrName>
                                        </p:attrNameLst>
                                      </p:cBhvr>
                                      <p:rCtr x="-13542" y="0"/>
                                    </p:animMotion>
                                  </p:childTnLst>
                                </p:cTn>
                              </p:par>
                              <p:par>
                                <p:cTn id="11" presetID="63" presetClass="path" presetSubtype="0" accel="50000" decel="50000" fill="hold" grpId="0" nodeType="withEffect">
                                  <p:stCondLst>
                                    <p:cond delay="0"/>
                                  </p:stCondLst>
                                  <p:childTnLst>
                                    <p:animMotion origin="layout" path="M 1.45833E-6 0.00116 L 0.26393 0 " pathEditMode="relative" rAng="0" ptsTypes="AA">
                                      <p:cBhvr>
                                        <p:cTn id="12" dur="1750" fill="hold"/>
                                        <p:tgtEl>
                                          <p:spTgt spid="3"/>
                                        </p:tgtEl>
                                        <p:attrNameLst>
                                          <p:attrName>ppt_x</p:attrName>
                                          <p:attrName>ppt_y</p:attrName>
                                        </p:attrNameLst>
                                      </p:cBhvr>
                                      <p:rCtr x="13190" y="-69"/>
                                    </p:animMotion>
                                  </p:childTnLst>
                                </p:cTn>
                              </p:par>
                              <p:par>
                                <p:cTn id="13" presetID="35" presetClass="path" presetSubtype="0" accel="50000" decel="50000" fill="hold" grpId="0" nodeType="withEffect">
                                  <p:stCondLst>
                                    <p:cond delay="0"/>
                                  </p:stCondLst>
                                  <p:childTnLst>
                                    <p:animMotion origin="layout" path="M 1.04167E-6 0 L -0.25 0 " pathEditMode="relative" rAng="0" ptsTypes="AA">
                                      <p:cBhvr>
                                        <p:cTn id="14" dur="1750" fill="hold"/>
                                        <p:tgtEl>
                                          <p:spTgt spid="4"/>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2" grpId="0" animBg="1"/>
      <p:bldP spid="2"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19F9423-42F8-E5F1-90C7-01A66187CFCD}"/>
              </a:ext>
            </a:extLst>
          </p:cNvPr>
          <p:cNvSpPr/>
          <p:nvPr/>
        </p:nvSpPr>
        <p:spPr>
          <a:xfrm>
            <a:off x="0" y="0"/>
            <a:ext cx="12202362" cy="6858000"/>
          </a:xfrm>
          <a:prstGeom prst="rect">
            <a:avLst/>
          </a:prstGeom>
          <a:solidFill>
            <a:schemeClr val="accent1">
              <a:lumMod val="10000"/>
              <a:lumOff val="90000"/>
            </a:schemeClr>
          </a:solidFill>
          <a:ln>
            <a:solidFill>
              <a:schemeClr val="accent1">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A05114D-F1DE-3483-500F-1E00626B5DA4}"/>
              </a:ext>
            </a:extLst>
          </p:cNvPr>
          <p:cNvSpPr txBox="1"/>
          <p:nvPr/>
        </p:nvSpPr>
        <p:spPr>
          <a:xfrm>
            <a:off x="5933634" y="2644108"/>
            <a:ext cx="1264781" cy="1107996"/>
          </a:xfrm>
          <a:prstGeom prst="rect">
            <a:avLst/>
          </a:prstGeom>
          <a:noFill/>
        </p:spPr>
        <p:txBody>
          <a:bodyPr wrap="square" rtlCol="0">
            <a:spAutoFit/>
          </a:bodyPr>
          <a:lstStyle/>
          <a:p>
            <a:r>
              <a:rPr lang="en-US" sz="6600" dirty="0">
                <a:latin typeface="Tw Cen MT" panose="020B0602020104020603" pitchFamily="34" charset="0"/>
              </a:rPr>
              <a:t>I</a:t>
            </a:r>
          </a:p>
        </p:txBody>
      </p:sp>
      <p:sp>
        <p:nvSpPr>
          <p:cNvPr id="10" name="TextBox 9">
            <a:extLst>
              <a:ext uri="{FF2B5EF4-FFF2-40B4-BE49-F238E27FC236}">
                <a16:creationId xmlns:a16="http://schemas.microsoft.com/office/drawing/2014/main" id="{2A52B3E0-A46F-6823-7A40-C76F7A0FEFC3}"/>
              </a:ext>
            </a:extLst>
          </p:cNvPr>
          <p:cNvSpPr txBox="1"/>
          <p:nvPr/>
        </p:nvSpPr>
        <p:spPr>
          <a:xfrm>
            <a:off x="3632662" y="3819411"/>
            <a:ext cx="5835534" cy="1261884"/>
          </a:xfrm>
          <a:prstGeom prst="rect">
            <a:avLst/>
          </a:prstGeom>
          <a:noFill/>
        </p:spPr>
        <p:txBody>
          <a:bodyPr wrap="square" rtlCol="0">
            <a:spAutoFit/>
          </a:bodyPr>
          <a:lstStyle/>
          <a:p>
            <a:r>
              <a:rPr lang="en-US" dirty="0">
                <a:latin typeface="Tw Cen MT" panose="020B0602020104020603" pitchFamily="34" charset="0"/>
              </a:rPr>
              <a:t>                 </a:t>
            </a:r>
            <a:r>
              <a:rPr lang="en-US" sz="4000" b="1" dirty="0">
                <a:latin typeface="Tw Cen MT" panose="020B0602020104020603" pitchFamily="34" charset="0"/>
              </a:rPr>
              <a:t> Thành Viên</a:t>
            </a:r>
          </a:p>
          <a:p>
            <a:r>
              <a:rPr lang="en-US" sz="3600" dirty="0">
                <a:latin typeface="Tw Cen MT" panose="020B0602020104020603" pitchFamily="34" charset="0"/>
              </a:rPr>
              <a:t>   </a:t>
            </a:r>
          </a:p>
        </p:txBody>
      </p:sp>
      <p:pic>
        <p:nvPicPr>
          <p:cNvPr id="22" name="Graphic 21" descr="Badge Question Mark with solid fill">
            <a:extLst>
              <a:ext uri="{FF2B5EF4-FFF2-40B4-BE49-F238E27FC236}">
                <a16:creationId xmlns:a16="http://schemas.microsoft.com/office/drawing/2014/main" id="{949DB78C-8D5B-40C1-37E8-A5270C7DD64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375852" y="964277"/>
            <a:ext cx="1440295" cy="1440295"/>
          </a:xfrm>
          <a:prstGeom prst="rect">
            <a:avLst/>
          </a:prstGeom>
        </p:spPr>
      </p:pic>
    </p:spTree>
    <p:extLst>
      <p:ext uri="{BB962C8B-B14F-4D97-AF65-F5344CB8AC3E}">
        <p14:creationId xmlns:p14="http://schemas.microsoft.com/office/powerpoint/2010/main" val="656207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FB420FA5-C008-4695-ACFD-EC21AFBFEE9F}"/>
              </a:ext>
            </a:extLst>
          </p:cNvPr>
          <p:cNvSpPr/>
          <p:nvPr/>
        </p:nvSpPr>
        <p:spPr>
          <a:xfrm>
            <a:off x="6357842" y="-28575"/>
            <a:ext cx="57150" cy="6915150"/>
          </a:xfrm>
          <a:custGeom>
            <a:avLst/>
            <a:gdLst>
              <a:gd name="connsiteX0" fmla="*/ 28575 w 57150"/>
              <a:gd name="connsiteY0" fmla="*/ 28575 h 6915150"/>
              <a:gd name="connsiteX1" fmla="*/ 28575 w 57150"/>
              <a:gd name="connsiteY1" fmla="*/ 6886575 h 6915150"/>
            </a:gdLst>
            <a:ahLst/>
            <a:cxnLst>
              <a:cxn ang="0">
                <a:pos x="connsiteX0" y="connsiteY0"/>
              </a:cxn>
              <a:cxn ang="0">
                <a:pos x="connsiteX1" y="connsiteY1"/>
              </a:cxn>
            </a:cxnLst>
            <a:rect l="l" t="t" r="r" b="b"/>
            <a:pathLst>
              <a:path w="57150" h="6915150">
                <a:moveTo>
                  <a:pt x="28575" y="28575"/>
                </a:moveTo>
                <a:lnTo>
                  <a:pt x="28575" y="6886575"/>
                </a:lnTo>
              </a:path>
            </a:pathLst>
          </a:custGeom>
          <a:ln w="38100" cap="flat">
            <a:solidFill>
              <a:srgbClr val="0A1931"/>
            </a:solid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1B971D09-7218-4030-B36C-7A9C67C9C7EA}"/>
              </a:ext>
            </a:extLst>
          </p:cNvPr>
          <p:cNvSpPr/>
          <p:nvPr/>
        </p:nvSpPr>
        <p:spPr>
          <a:xfrm>
            <a:off x="-7144" y="-7144"/>
            <a:ext cx="4124325" cy="6867525"/>
          </a:xfrm>
          <a:custGeom>
            <a:avLst/>
            <a:gdLst>
              <a:gd name="connsiteX0" fmla="*/ 7144 w 4124325"/>
              <a:gd name="connsiteY0" fmla="*/ 7144 h 6867525"/>
              <a:gd name="connsiteX1" fmla="*/ 4122515 w 4124325"/>
              <a:gd name="connsiteY1" fmla="*/ 7144 h 6867525"/>
              <a:gd name="connsiteX2" fmla="*/ 4122515 w 4124325"/>
              <a:gd name="connsiteY2" fmla="*/ 6865144 h 6867525"/>
              <a:gd name="connsiteX3" fmla="*/ 7144 w 4124325"/>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124325" h="6867525">
                <a:moveTo>
                  <a:pt x="7144" y="7144"/>
                </a:moveTo>
                <a:lnTo>
                  <a:pt x="4122515" y="7144"/>
                </a:lnTo>
                <a:lnTo>
                  <a:pt x="4122515" y="6865144"/>
                </a:lnTo>
                <a:lnTo>
                  <a:pt x="7144" y="6865144"/>
                </a:lnTo>
                <a:close/>
              </a:path>
            </a:pathLst>
          </a:custGeom>
          <a:solidFill>
            <a:schemeClr val="tx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3061952-A0A7-4A61-B09B-4C4B55EB0478}"/>
              </a:ext>
            </a:extLst>
          </p:cNvPr>
          <p:cNvSpPr/>
          <p:nvPr/>
        </p:nvSpPr>
        <p:spPr>
          <a:xfrm>
            <a:off x="6260021" y="4648834"/>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E6FC1B5-7BFB-4AF8-B3DF-AFAC747D22E8}"/>
              </a:ext>
            </a:extLst>
          </p:cNvPr>
          <p:cNvSpPr/>
          <p:nvPr/>
        </p:nvSpPr>
        <p:spPr>
          <a:xfrm>
            <a:off x="6260021" y="3602111"/>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15F5D2E-32D7-4A6C-9B15-095DA837528F}"/>
              </a:ext>
            </a:extLst>
          </p:cNvPr>
          <p:cNvSpPr/>
          <p:nvPr/>
        </p:nvSpPr>
        <p:spPr>
          <a:xfrm>
            <a:off x="6260021" y="2656537"/>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FF5A4C0-6D09-4011-972E-91B41EAEE1AE}"/>
              </a:ext>
            </a:extLst>
          </p:cNvPr>
          <p:cNvSpPr/>
          <p:nvPr/>
        </p:nvSpPr>
        <p:spPr>
          <a:xfrm>
            <a:off x="6260021" y="1601030"/>
            <a:ext cx="247650" cy="247650"/>
          </a:xfrm>
          <a:custGeom>
            <a:avLst/>
            <a:gdLst>
              <a:gd name="connsiteX0" fmla="*/ 245650 w 247650"/>
              <a:gd name="connsiteY0" fmla="*/ 126397 h 247650"/>
              <a:gd name="connsiteX1" fmla="*/ 126397 w 247650"/>
              <a:gd name="connsiteY1" fmla="*/ 245650 h 247650"/>
              <a:gd name="connsiteX2" fmla="*/ 7143 w 247650"/>
              <a:gd name="connsiteY2" fmla="*/ 126397 h 247650"/>
              <a:gd name="connsiteX3" fmla="*/ 126397 w 247650"/>
              <a:gd name="connsiteY3" fmla="*/ 7144 h 247650"/>
              <a:gd name="connsiteX4" fmla="*/ 245650 w 247650"/>
              <a:gd name="connsiteY4" fmla="*/ 126397 h 247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 h="247650">
                <a:moveTo>
                  <a:pt x="245650" y="126397"/>
                </a:moveTo>
                <a:cubicBezTo>
                  <a:pt x="245650" y="192258"/>
                  <a:pt x="192258" y="245650"/>
                  <a:pt x="126397" y="245650"/>
                </a:cubicBezTo>
                <a:cubicBezTo>
                  <a:pt x="60535" y="245650"/>
                  <a:pt x="7143" y="192258"/>
                  <a:pt x="7143" y="126397"/>
                </a:cubicBezTo>
                <a:cubicBezTo>
                  <a:pt x="7143" y="60535"/>
                  <a:pt x="60535" y="7144"/>
                  <a:pt x="126397" y="7144"/>
                </a:cubicBezTo>
                <a:cubicBezTo>
                  <a:pt x="192258" y="7144"/>
                  <a:pt x="245650" y="60535"/>
                  <a:pt x="245650" y="126397"/>
                </a:cubicBezTo>
                <a:close/>
              </a:path>
            </a:pathLst>
          </a:custGeom>
          <a:solidFill>
            <a:srgbClr val="FFC947"/>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8DD3A21-4639-4827-8C2A-58A6BF101CEF}"/>
              </a:ext>
            </a:extLst>
          </p:cNvPr>
          <p:cNvSpPr/>
          <p:nvPr/>
        </p:nvSpPr>
        <p:spPr>
          <a:xfrm>
            <a:off x="-7144" y="-7144"/>
            <a:ext cx="400050" cy="6867525"/>
          </a:xfrm>
          <a:custGeom>
            <a:avLst/>
            <a:gdLst>
              <a:gd name="connsiteX0" fmla="*/ 7144 w 400050"/>
              <a:gd name="connsiteY0" fmla="*/ 7144 h 6867525"/>
              <a:gd name="connsiteX1" fmla="*/ 397669 w 400050"/>
              <a:gd name="connsiteY1" fmla="*/ 7144 h 6867525"/>
              <a:gd name="connsiteX2" fmla="*/ 397669 w 400050"/>
              <a:gd name="connsiteY2" fmla="*/ 6865144 h 6867525"/>
              <a:gd name="connsiteX3" fmla="*/ 7144 w 40005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400050" h="6867525">
                <a:moveTo>
                  <a:pt x="7144" y="7144"/>
                </a:moveTo>
                <a:lnTo>
                  <a:pt x="397669" y="7144"/>
                </a:lnTo>
                <a:lnTo>
                  <a:pt x="397669" y="6865144"/>
                </a:lnTo>
                <a:lnTo>
                  <a:pt x="7144" y="6865144"/>
                </a:lnTo>
                <a:close/>
              </a:path>
            </a:pathLst>
          </a:custGeom>
          <a:solidFill>
            <a:srgbClr val="EFEFEF"/>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B1F2A6A-B8B3-4BDA-BA55-97656474FE5D}"/>
              </a:ext>
            </a:extLst>
          </p:cNvPr>
          <p:cNvSpPr/>
          <p:nvPr/>
        </p:nvSpPr>
        <p:spPr>
          <a:xfrm>
            <a:off x="5008817" y="6432423"/>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8" y="183928"/>
                  <a:pt x="7143" y="144353"/>
                  <a:pt x="7143" y="95536"/>
                </a:cubicBezTo>
                <a:cubicBezTo>
                  <a:pt x="7143" y="46718"/>
                  <a:pt x="46717" y="7143"/>
                  <a:pt x="95535" y="7143"/>
                </a:cubicBezTo>
                <a:cubicBezTo>
                  <a:pt x="144353" y="7143"/>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05407E6-52CE-46A0-9117-BF1BACD29F94}"/>
              </a:ext>
            </a:extLst>
          </p:cNvPr>
          <p:cNvSpPr/>
          <p:nvPr/>
        </p:nvSpPr>
        <p:spPr>
          <a:xfrm>
            <a:off x="10605230" y="6021324"/>
            <a:ext cx="190500" cy="190500"/>
          </a:xfrm>
          <a:custGeom>
            <a:avLst/>
            <a:gdLst>
              <a:gd name="connsiteX0" fmla="*/ 183927 w 190500"/>
              <a:gd name="connsiteY0" fmla="*/ 95536 h 190500"/>
              <a:gd name="connsiteX1" fmla="*/ 95535 w 190500"/>
              <a:gd name="connsiteY1" fmla="*/ 183928 h 190500"/>
              <a:gd name="connsiteX2" fmla="*/ 7143 w 190500"/>
              <a:gd name="connsiteY2" fmla="*/ 95536 h 190500"/>
              <a:gd name="connsiteX3" fmla="*/ 95535 w 190500"/>
              <a:gd name="connsiteY3" fmla="*/ 7143 h 190500"/>
              <a:gd name="connsiteX4" fmla="*/ 183927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7" y="95536"/>
                </a:moveTo>
                <a:cubicBezTo>
                  <a:pt x="183927" y="144353"/>
                  <a:pt x="144353" y="183928"/>
                  <a:pt x="95535" y="183928"/>
                </a:cubicBezTo>
                <a:cubicBezTo>
                  <a:pt x="46717" y="183928"/>
                  <a:pt x="7143" y="144354"/>
                  <a:pt x="7143" y="95536"/>
                </a:cubicBezTo>
                <a:cubicBezTo>
                  <a:pt x="7143" y="46718"/>
                  <a:pt x="46717" y="7143"/>
                  <a:pt x="95535" y="7143"/>
                </a:cubicBezTo>
                <a:cubicBezTo>
                  <a:pt x="144353" y="7143"/>
                  <a:pt x="183927" y="46718"/>
                  <a:pt x="183927" y="95536"/>
                </a:cubicBezTo>
                <a:close/>
              </a:path>
            </a:pathLst>
          </a:custGeom>
          <a:solidFill>
            <a:srgbClr val="FFC947"/>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971FA4E-3080-4F43-BFC8-1C6ABCFF01F6}"/>
              </a:ext>
            </a:extLst>
          </p:cNvPr>
          <p:cNvSpPr/>
          <p:nvPr/>
        </p:nvSpPr>
        <p:spPr>
          <a:xfrm>
            <a:off x="11301984" y="724186"/>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7" y="183928"/>
                  <a:pt x="7143" y="144353"/>
                  <a:pt x="7143" y="95536"/>
                </a:cubicBezTo>
                <a:cubicBezTo>
                  <a:pt x="7143" y="46718"/>
                  <a:pt x="46717" y="7144"/>
                  <a:pt x="95535"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9ABC871-4F63-485F-B900-425F59EBA8FB}"/>
              </a:ext>
            </a:extLst>
          </p:cNvPr>
          <p:cNvSpPr/>
          <p:nvPr/>
        </p:nvSpPr>
        <p:spPr>
          <a:xfrm>
            <a:off x="5717477" y="243269"/>
            <a:ext cx="190500" cy="190500"/>
          </a:xfrm>
          <a:custGeom>
            <a:avLst/>
            <a:gdLst>
              <a:gd name="connsiteX0" fmla="*/ 183928 w 190500"/>
              <a:gd name="connsiteY0" fmla="*/ 95536 h 190500"/>
              <a:gd name="connsiteX1" fmla="*/ 95536 w 190500"/>
              <a:gd name="connsiteY1" fmla="*/ 183928 h 190500"/>
              <a:gd name="connsiteX2" fmla="*/ 7143 w 190500"/>
              <a:gd name="connsiteY2" fmla="*/ 95536 h 190500"/>
              <a:gd name="connsiteX3" fmla="*/ 95536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6" y="183928"/>
                </a:cubicBezTo>
                <a:cubicBezTo>
                  <a:pt x="46718" y="183928"/>
                  <a:pt x="7143" y="144353"/>
                  <a:pt x="7143" y="95536"/>
                </a:cubicBezTo>
                <a:cubicBezTo>
                  <a:pt x="7143" y="46718"/>
                  <a:pt x="46718" y="7144"/>
                  <a:pt x="95536"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21" name="TextBox 20">
            <a:extLst>
              <a:ext uri="{FF2B5EF4-FFF2-40B4-BE49-F238E27FC236}">
                <a16:creationId xmlns:a16="http://schemas.microsoft.com/office/drawing/2014/main" id="{E8FD566F-BCA8-4461-842C-34C41943214A}"/>
              </a:ext>
            </a:extLst>
          </p:cNvPr>
          <p:cNvSpPr txBox="1"/>
          <p:nvPr/>
        </p:nvSpPr>
        <p:spPr>
          <a:xfrm>
            <a:off x="5491085" y="1512137"/>
            <a:ext cx="641823" cy="523220"/>
          </a:xfrm>
          <a:prstGeom prst="rect">
            <a:avLst/>
          </a:prstGeom>
          <a:noFill/>
        </p:spPr>
        <p:txBody>
          <a:bodyPr wrap="square" rtlCol="0">
            <a:spAutoFit/>
          </a:bodyPr>
          <a:lstStyle/>
          <a:p>
            <a:pPr algn="ctr"/>
            <a:r>
              <a:rPr lang="en-US" sz="2800" b="1" dirty="0">
                <a:solidFill>
                  <a:schemeClr val="accent2"/>
                </a:solidFill>
              </a:rPr>
              <a:t>01</a:t>
            </a:r>
          </a:p>
        </p:txBody>
      </p:sp>
      <p:sp>
        <p:nvSpPr>
          <p:cNvPr id="22" name="TextBox 21">
            <a:extLst>
              <a:ext uri="{FF2B5EF4-FFF2-40B4-BE49-F238E27FC236}">
                <a16:creationId xmlns:a16="http://schemas.microsoft.com/office/drawing/2014/main" id="{E177C06D-BF79-4688-9CEC-8B6ABF03513C}"/>
              </a:ext>
            </a:extLst>
          </p:cNvPr>
          <p:cNvSpPr txBox="1"/>
          <p:nvPr/>
        </p:nvSpPr>
        <p:spPr>
          <a:xfrm>
            <a:off x="6676859" y="1586572"/>
            <a:ext cx="3171203" cy="369332"/>
          </a:xfrm>
          <a:prstGeom prst="rect">
            <a:avLst/>
          </a:prstGeom>
          <a:noFill/>
        </p:spPr>
        <p:txBody>
          <a:bodyPr wrap="square" rtlCol="0">
            <a:spAutoFit/>
          </a:bodyPr>
          <a:lstStyle/>
          <a:p>
            <a:r>
              <a:rPr lang="en-US" dirty="0" err="1">
                <a:solidFill>
                  <a:schemeClr val="accent1"/>
                </a:solidFill>
              </a:rPr>
              <a:t>Nguyễn</a:t>
            </a:r>
            <a:r>
              <a:rPr lang="en-US" dirty="0">
                <a:solidFill>
                  <a:schemeClr val="accent1"/>
                </a:solidFill>
              </a:rPr>
              <a:t> </a:t>
            </a:r>
            <a:r>
              <a:rPr lang="en-US" dirty="0" err="1">
                <a:solidFill>
                  <a:schemeClr val="accent1"/>
                </a:solidFill>
              </a:rPr>
              <a:t>Văn</a:t>
            </a:r>
            <a:r>
              <a:rPr lang="en-US" dirty="0">
                <a:solidFill>
                  <a:schemeClr val="accent1"/>
                </a:solidFill>
              </a:rPr>
              <a:t> Phong - 20223802</a:t>
            </a:r>
          </a:p>
        </p:txBody>
      </p:sp>
      <p:sp>
        <p:nvSpPr>
          <p:cNvPr id="23" name="TextBox 22">
            <a:extLst>
              <a:ext uri="{FF2B5EF4-FFF2-40B4-BE49-F238E27FC236}">
                <a16:creationId xmlns:a16="http://schemas.microsoft.com/office/drawing/2014/main" id="{4F961D8E-A133-4206-9086-807B48C7560D}"/>
              </a:ext>
            </a:extLst>
          </p:cNvPr>
          <p:cNvSpPr txBox="1"/>
          <p:nvPr/>
        </p:nvSpPr>
        <p:spPr>
          <a:xfrm>
            <a:off x="5495557" y="2545082"/>
            <a:ext cx="641823" cy="523220"/>
          </a:xfrm>
          <a:prstGeom prst="rect">
            <a:avLst/>
          </a:prstGeom>
          <a:noFill/>
        </p:spPr>
        <p:txBody>
          <a:bodyPr wrap="square" rtlCol="0">
            <a:spAutoFit/>
          </a:bodyPr>
          <a:lstStyle/>
          <a:p>
            <a:pPr algn="ctr"/>
            <a:r>
              <a:rPr lang="en-US" sz="2800" b="1" dirty="0">
                <a:solidFill>
                  <a:schemeClr val="accent1"/>
                </a:solidFill>
              </a:rPr>
              <a:t>02</a:t>
            </a:r>
          </a:p>
        </p:txBody>
      </p:sp>
      <p:sp>
        <p:nvSpPr>
          <p:cNvPr id="24" name="TextBox 23">
            <a:extLst>
              <a:ext uri="{FF2B5EF4-FFF2-40B4-BE49-F238E27FC236}">
                <a16:creationId xmlns:a16="http://schemas.microsoft.com/office/drawing/2014/main" id="{2A0801D1-C4A2-4C15-823D-4CCE378B5BED}"/>
              </a:ext>
            </a:extLst>
          </p:cNvPr>
          <p:cNvSpPr txBox="1"/>
          <p:nvPr/>
        </p:nvSpPr>
        <p:spPr>
          <a:xfrm>
            <a:off x="6706126" y="2595696"/>
            <a:ext cx="3524986" cy="369332"/>
          </a:xfrm>
          <a:prstGeom prst="rect">
            <a:avLst/>
          </a:prstGeom>
          <a:noFill/>
        </p:spPr>
        <p:txBody>
          <a:bodyPr wrap="square" rtlCol="0">
            <a:spAutoFit/>
          </a:bodyPr>
          <a:lstStyle/>
          <a:p>
            <a:r>
              <a:rPr lang="en-US" dirty="0" err="1">
                <a:solidFill>
                  <a:schemeClr val="accent1"/>
                </a:solidFill>
              </a:rPr>
              <a:t>Nguyễn</a:t>
            </a:r>
            <a:r>
              <a:rPr lang="en-US" dirty="0">
                <a:solidFill>
                  <a:schemeClr val="accent1"/>
                </a:solidFill>
              </a:rPr>
              <a:t> </a:t>
            </a:r>
            <a:r>
              <a:rPr lang="en-US" dirty="0" err="1">
                <a:solidFill>
                  <a:schemeClr val="accent1"/>
                </a:solidFill>
              </a:rPr>
              <a:t>Đức</a:t>
            </a:r>
            <a:r>
              <a:rPr lang="en-US" dirty="0">
                <a:solidFill>
                  <a:schemeClr val="accent1"/>
                </a:solidFill>
              </a:rPr>
              <a:t> </a:t>
            </a:r>
            <a:r>
              <a:rPr lang="en-US" dirty="0" err="1">
                <a:solidFill>
                  <a:schemeClr val="accent1"/>
                </a:solidFill>
              </a:rPr>
              <a:t>Tài</a:t>
            </a:r>
            <a:r>
              <a:rPr lang="en-US" dirty="0">
                <a:solidFill>
                  <a:schemeClr val="accent1"/>
                </a:solidFill>
              </a:rPr>
              <a:t> </a:t>
            </a:r>
            <a:r>
              <a:rPr lang="en-US" dirty="0" err="1">
                <a:solidFill>
                  <a:schemeClr val="accent1"/>
                </a:solidFill>
              </a:rPr>
              <a:t>Năng</a:t>
            </a:r>
            <a:r>
              <a:rPr lang="en-US" dirty="0">
                <a:solidFill>
                  <a:schemeClr val="accent1"/>
                </a:solidFill>
              </a:rPr>
              <a:t> - 20224083</a:t>
            </a:r>
          </a:p>
        </p:txBody>
      </p:sp>
      <p:sp>
        <p:nvSpPr>
          <p:cNvPr id="25" name="TextBox 24">
            <a:extLst>
              <a:ext uri="{FF2B5EF4-FFF2-40B4-BE49-F238E27FC236}">
                <a16:creationId xmlns:a16="http://schemas.microsoft.com/office/drawing/2014/main" id="{A757CB6A-827E-4501-9278-F7FB6CE48591}"/>
              </a:ext>
            </a:extLst>
          </p:cNvPr>
          <p:cNvSpPr txBox="1"/>
          <p:nvPr/>
        </p:nvSpPr>
        <p:spPr>
          <a:xfrm>
            <a:off x="5525519" y="3478104"/>
            <a:ext cx="641823" cy="523220"/>
          </a:xfrm>
          <a:prstGeom prst="rect">
            <a:avLst/>
          </a:prstGeom>
          <a:noFill/>
        </p:spPr>
        <p:txBody>
          <a:bodyPr wrap="square" rtlCol="0">
            <a:spAutoFit/>
          </a:bodyPr>
          <a:lstStyle/>
          <a:p>
            <a:pPr algn="ctr"/>
            <a:r>
              <a:rPr lang="en-US" sz="2800" b="1" dirty="0">
                <a:solidFill>
                  <a:schemeClr val="accent2"/>
                </a:solidFill>
              </a:rPr>
              <a:t>03</a:t>
            </a:r>
          </a:p>
        </p:txBody>
      </p:sp>
      <p:sp>
        <p:nvSpPr>
          <p:cNvPr id="26" name="TextBox 25">
            <a:extLst>
              <a:ext uri="{FF2B5EF4-FFF2-40B4-BE49-F238E27FC236}">
                <a16:creationId xmlns:a16="http://schemas.microsoft.com/office/drawing/2014/main" id="{19D2DB27-AA07-421E-8032-2A2A2DB858A2}"/>
              </a:ext>
            </a:extLst>
          </p:cNvPr>
          <p:cNvSpPr txBox="1"/>
          <p:nvPr/>
        </p:nvSpPr>
        <p:spPr>
          <a:xfrm>
            <a:off x="6676859" y="3541270"/>
            <a:ext cx="3487100" cy="369332"/>
          </a:xfrm>
          <a:prstGeom prst="rect">
            <a:avLst/>
          </a:prstGeom>
          <a:noFill/>
        </p:spPr>
        <p:txBody>
          <a:bodyPr wrap="square" rtlCol="0">
            <a:spAutoFit/>
          </a:bodyPr>
          <a:lstStyle/>
          <a:p>
            <a:r>
              <a:rPr lang="en-US" dirty="0" err="1">
                <a:solidFill>
                  <a:schemeClr val="accent1"/>
                </a:solidFill>
              </a:rPr>
              <a:t>Đinh</a:t>
            </a:r>
            <a:r>
              <a:rPr lang="en-US" dirty="0">
                <a:solidFill>
                  <a:schemeClr val="accent1"/>
                </a:solidFill>
              </a:rPr>
              <a:t> Văn </a:t>
            </a:r>
            <a:r>
              <a:rPr lang="en-US" dirty="0" err="1">
                <a:solidFill>
                  <a:schemeClr val="accent1"/>
                </a:solidFill>
              </a:rPr>
              <a:t>Tuấn</a:t>
            </a:r>
            <a:r>
              <a:rPr lang="en-US" dirty="0">
                <a:solidFill>
                  <a:schemeClr val="accent1"/>
                </a:solidFill>
              </a:rPr>
              <a:t> - 20224186</a:t>
            </a:r>
          </a:p>
        </p:txBody>
      </p:sp>
      <p:sp>
        <p:nvSpPr>
          <p:cNvPr id="27" name="TextBox 26">
            <a:extLst>
              <a:ext uri="{FF2B5EF4-FFF2-40B4-BE49-F238E27FC236}">
                <a16:creationId xmlns:a16="http://schemas.microsoft.com/office/drawing/2014/main" id="{2D4054E0-C959-4D18-9594-26DA9657B162}"/>
              </a:ext>
            </a:extLst>
          </p:cNvPr>
          <p:cNvSpPr txBox="1"/>
          <p:nvPr/>
        </p:nvSpPr>
        <p:spPr>
          <a:xfrm>
            <a:off x="5498597" y="4511049"/>
            <a:ext cx="641823" cy="523220"/>
          </a:xfrm>
          <a:prstGeom prst="rect">
            <a:avLst/>
          </a:prstGeom>
          <a:noFill/>
        </p:spPr>
        <p:txBody>
          <a:bodyPr wrap="square" rtlCol="0">
            <a:spAutoFit/>
          </a:bodyPr>
          <a:lstStyle/>
          <a:p>
            <a:pPr algn="ctr"/>
            <a:r>
              <a:rPr lang="en-US" sz="2800" b="1" dirty="0">
                <a:solidFill>
                  <a:schemeClr val="accent1"/>
                </a:solidFill>
              </a:rPr>
              <a:t>04</a:t>
            </a:r>
          </a:p>
        </p:txBody>
      </p:sp>
      <p:sp>
        <p:nvSpPr>
          <p:cNvPr id="28" name="TextBox 27">
            <a:extLst>
              <a:ext uri="{FF2B5EF4-FFF2-40B4-BE49-F238E27FC236}">
                <a16:creationId xmlns:a16="http://schemas.microsoft.com/office/drawing/2014/main" id="{07BCFA49-07EA-464B-B8D5-7929D2035A25}"/>
              </a:ext>
            </a:extLst>
          </p:cNvPr>
          <p:cNvSpPr txBox="1"/>
          <p:nvPr/>
        </p:nvSpPr>
        <p:spPr>
          <a:xfrm>
            <a:off x="6651238" y="4587993"/>
            <a:ext cx="3579875" cy="369332"/>
          </a:xfrm>
          <a:prstGeom prst="rect">
            <a:avLst/>
          </a:prstGeom>
          <a:noFill/>
        </p:spPr>
        <p:txBody>
          <a:bodyPr wrap="square" rtlCol="0">
            <a:spAutoFit/>
          </a:bodyPr>
          <a:lstStyle/>
          <a:p>
            <a:r>
              <a:rPr lang="en-US" dirty="0">
                <a:solidFill>
                  <a:schemeClr val="accent1"/>
                </a:solidFill>
              </a:rPr>
              <a:t> Võ </a:t>
            </a:r>
            <a:r>
              <a:rPr lang="en-US" dirty="0" err="1">
                <a:solidFill>
                  <a:schemeClr val="accent1"/>
                </a:solidFill>
              </a:rPr>
              <a:t>Ngọc</a:t>
            </a:r>
            <a:r>
              <a:rPr lang="en-US" dirty="0">
                <a:solidFill>
                  <a:schemeClr val="accent1"/>
                </a:solidFill>
              </a:rPr>
              <a:t> Vinh - 20227447</a:t>
            </a:r>
          </a:p>
        </p:txBody>
      </p:sp>
      <p:sp>
        <p:nvSpPr>
          <p:cNvPr id="29" name="TextBox 28">
            <a:extLst>
              <a:ext uri="{FF2B5EF4-FFF2-40B4-BE49-F238E27FC236}">
                <a16:creationId xmlns:a16="http://schemas.microsoft.com/office/drawing/2014/main" id="{67A10A29-C34C-4AE1-A108-3CB7D913944A}"/>
              </a:ext>
            </a:extLst>
          </p:cNvPr>
          <p:cNvSpPr txBox="1"/>
          <p:nvPr/>
        </p:nvSpPr>
        <p:spPr>
          <a:xfrm>
            <a:off x="214132" y="3079093"/>
            <a:ext cx="3984891" cy="584775"/>
          </a:xfrm>
          <a:prstGeom prst="rect">
            <a:avLst/>
          </a:prstGeom>
          <a:noFill/>
        </p:spPr>
        <p:txBody>
          <a:bodyPr wrap="square" rtlCol="0">
            <a:spAutoFit/>
          </a:bodyPr>
          <a:lstStyle/>
          <a:p>
            <a:pPr algn="ctr"/>
            <a:r>
              <a:rPr lang="en-US" sz="3200" b="1" i="1" dirty="0" err="1">
                <a:solidFill>
                  <a:schemeClr val="bg1"/>
                </a:solidFill>
                <a:latin typeface="Agency FB" panose="020B0503020202020204" pitchFamily="34" charset="0"/>
              </a:rPr>
              <a:t>Thành</a:t>
            </a:r>
            <a:r>
              <a:rPr lang="en-US" sz="3200" b="1" i="1" dirty="0">
                <a:solidFill>
                  <a:schemeClr val="bg1"/>
                </a:solidFill>
                <a:latin typeface="Agency FB" panose="020B0503020202020204" pitchFamily="34" charset="0"/>
              </a:rPr>
              <a:t> </a:t>
            </a:r>
            <a:r>
              <a:rPr lang="en-US" sz="3200" b="1" i="1" dirty="0" err="1">
                <a:solidFill>
                  <a:schemeClr val="bg1"/>
                </a:solidFill>
                <a:latin typeface="Agency FB" panose="020B0503020202020204" pitchFamily="34" charset="0"/>
              </a:rPr>
              <a:t>Viên</a:t>
            </a:r>
            <a:endParaRPr lang="en-US" sz="3200" b="1" i="1" dirty="0">
              <a:solidFill>
                <a:schemeClr val="bg1"/>
              </a:solidFill>
              <a:latin typeface="Agency FB" panose="020B0503020202020204" pitchFamily="34" charset="0"/>
            </a:endParaRPr>
          </a:p>
        </p:txBody>
      </p:sp>
      <p:sp>
        <p:nvSpPr>
          <p:cNvPr id="2" name="TextBox 1">
            <a:extLst>
              <a:ext uri="{FF2B5EF4-FFF2-40B4-BE49-F238E27FC236}">
                <a16:creationId xmlns:a16="http://schemas.microsoft.com/office/drawing/2014/main" id="{857F0DB2-8B31-76EF-7259-6312C3242308}"/>
              </a:ext>
            </a:extLst>
          </p:cNvPr>
          <p:cNvSpPr txBox="1"/>
          <p:nvPr/>
        </p:nvSpPr>
        <p:spPr>
          <a:xfrm>
            <a:off x="6816248" y="1899028"/>
            <a:ext cx="5019194" cy="338554"/>
          </a:xfrm>
          <a:prstGeom prst="rect">
            <a:avLst/>
          </a:prstGeom>
          <a:noFill/>
        </p:spPr>
        <p:txBody>
          <a:bodyPr wrap="square" rtlCol="0">
            <a:spAutoFit/>
          </a:bodyPr>
          <a:lstStyle/>
          <a:p>
            <a:r>
              <a:rPr lang="en-US" sz="1600" i="1" dirty="0"/>
              <a:t>+ (</a:t>
            </a:r>
            <a:r>
              <a:rPr lang="en-US" sz="1600" i="1" dirty="0" err="1"/>
              <a:t>Ghép</a:t>
            </a:r>
            <a:r>
              <a:rPr lang="en-US" sz="1600" i="1" dirty="0"/>
              <a:t> </a:t>
            </a:r>
            <a:r>
              <a:rPr lang="en-US" sz="1600" i="1" dirty="0" err="1"/>
              <a:t>và</a:t>
            </a:r>
            <a:r>
              <a:rPr lang="en-US" sz="1600" i="1" dirty="0"/>
              <a:t> </a:t>
            </a:r>
            <a:r>
              <a:rPr lang="en-US" sz="1600" i="1" dirty="0" err="1"/>
              <a:t>chạy</a:t>
            </a:r>
            <a:r>
              <a:rPr lang="en-US" sz="1600" i="1" dirty="0"/>
              <a:t> </a:t>
            </a:r>
            <a:r>
              <a:rPr lang="en-US" sz="1600" i="1" dirty="0" err="1"/>
              <a:t>thử</a:t>
            </a:r>
            <a:r>
              <a:rPr lang="en-US" sz="1600" i="1" dirty="0"/>
              <a:t> </a:t>
            </a:r>
            <a:r>
              <a:rPr lang="en-US" sz="1600" i="1" dirty="0" err="1"/>
              <a:t>chương</a:t>
            </a:r>
            <a:r>
              <a:rPr lang="en-US" sz="1600" i="1" dirty="0"/>
              <a:t> </a:t>
            </a:r>
            <a:r>
              <a:rPr lang="en-US" sz="1600" i="1" dirty="0" err="1"/>
              <a:t>trình</a:t>
            </a:r>
            <a:r>
              <a:rPr lang="en-US" sz="1600" i="1" dirty="0"/>
              <a:t>, </a:t>
            </a:r>
            <a:r>
              <a:rPr lang="en-US" sz="1600" i="1" dirty="0" err="1"/>
              <a:t>làm</a:t>
            </a:r>
            <a:r>
              <a:rPr lang="en-US" sz="1600" i="1" dirty="0"/>
              <a:t> </a:t>
            </a:r>
            <a:r>
              <a:rPr lang="en-US" sz="1600" i="1" dirty="0" err="1"/>
              <a:t>powerpoint</a:t>
            </a:r>
            <a:r>
              <a:rPr lang="en-US" sz="1600" i="1" dirty="0"/>
              <a:t>)- 100% </a:t>
            </a:r>
          </a:p>
        </p:txBody>
      </p:sp>
      <p:sp>
        <p:nvSpPr>
          <p:cNvPr id="3" name="TextBox 2">
            <a:extLst>
              <a:ext uri="{FF2B5EF4-FFF2-40B4-BE49-F238E27FC236}">
                <a16:creationId xmlns:a16="http://schemas.microsoft.com/office/drawing/2014/main" id="{9EA7435E-4A5F-8193-DC90-5B4D5CC6D3BC}"/>
              </a:ext>
            </a:extLst>
          </p:cNvPr>
          <p:cNvSpPr txBox="1"/>
          <p:nvPr/>
        </p:nvSpPr>
        <p:spPr>
          <a:xfrm>
            <a:off x="6816248" y="2993565"/>
            <a:ext cx="5286068" cy="323165"/>
          </a:xfrm>
          <a:prstGeom prst="rect">
            <a:avLst/>
          </a:prstGeom>
          <a:noFill/>
        </p:spPr>
        <p:txBody>
          <a:bodyPr wrap="square" rtlCol="0">
            <a:spAutoFit/>
          </a:bodyPr>
          <a:lstStyle/>
          <a:p>
            <a:r>
              <a:rPr lang="en-US" sz="1500" dirty="0"/>
              <a:t>+ (</a:t>
            </a:r>
            <a:r>
              <a:rPr lang="en-US" sz="1500" i="1" dirty="0" err="1"/>
              <a:t>Tạo</a:t>
            </a:r>
            <a:r>
              <a:rPr lang="en-US" sz="1500" i="1" dirty="0"/>
              <a:t> </a:t>
            </a:r>
            <a:r>
              <a:rPr lang="en-US" sz="1500" i="1" dirty="0" err="1"/>
              <a:t>chương</a:t>
            </a:r>
            <a:r>
              <a:rPr lang="en-US" sz="1500" i="1" dirty="0"/>
              <a:t> </a:t>
            </a:r>
            <a:r>
              <a:rPr lang="en-US" sz="1500" i="1" dirty="0" err="1"/>
              <a:t>trình</a:t>
            </a:r>
            <a:r>
              <a:rPr lang="en-US" sz="1500" i="1" dirty="0"/>
              <a:t> </a:t>
            </a:r>
            <a:r>
              <a:rPr lang="en-US" sz="1500" i="1" dirty="0" err="1"/>
              <a:t>phần</a:t>
            </a:r>
            <a:r>
              <a:rPr lang="en-US" sz="1500" i="1" dirty="0"/>
              <a:t> </a:t>
            </a:r>
            <a:r>
              <a:rPr lang="en-US" sz="1500" i="1" dirty="0" err="1"/>
              <a:t>phát</a:t>
            </a:r>
            <a:r>
              <a:rPr lang="en-US" sz="1500" i="1" dirty="0"/>
              <a:t> </a:t>
            </a:r>
            <a:r>
              <a:rPr lang="en-US" sz="1500" i="1" dirty="0" err="1"/>
              <a:t>hiện</a:t>
            </a:r>
            <a:r>
              <a:rPr lang="en-US" sz="1500" i="1" dirty="0"/>
              <a:t> </a:t>
            </a:r>
            <a:r>
              <a:rPr lang="en-US" sz="1500" i="1" dirty="0" err="1"/>
              <a:t>và</a:t>
            </a:r>
            <a:r>
              <a:rPr lang="en-US" sz="1500" i="1" dirty="0"/>
              <a:t> </a:t>
            </a:r>
            <a:r>
              <a:rPr lang="en-US" sz="1500" i="1" dirty="0" err="1"/>
              <a:t>loại</a:t>
            </a:r>
            <a:r>
              <a:rPr lang="en-US" sz="1500" i="1" dirty="0"/>
              <a:t> </a:t>
            </a:r>
            <a:r>
              <a:rPr lang="en-US" sz="1500" i="1" dirty="0" err="1"/>
              <a:t>ảnh</a:t>
            </a:r>
            <a:r>
              <a:rPr lang="en-US" sz="1500" i="1" dirty="0"/>
              <a:t> </a:t>
            </a:r>
            <a:r>
              <a:rPr lang="en-US" sz="1500" i="1" dirty="0" err="1"/>
              <a:t>trùng</a:t>
            </a:r>
            <a:r>
              <a:rPr lang="en-US" sz="1500" i="1" dirty="0"/>
              <a:t> </a:t>
            </a:r>
            <a:r>
              <a:rPr lang="en-US" sz="1500" i="1" dirty="0" err="1"/>
              <a:t>lặp</a:t>
            </a:r>
            <a:r>
              <a:rPr lang="en-US" sz="1500" i="1" dirty="0"/>
              <a:t>) – 100%</a:t>
            </a:r>
          </a:p>
        </p:txBody>
      </p:sp>
      <p:sp>
        <p:nvSpPr>
          <p:cNvPr id="4" name="TextBox 3">
            <a:extLst>
              <a:ext uri="{FF2B5EF4-FFF2-40B4-BE49-F238E27FC236}">
                <a16:creationId xmlns:a16="http://schemas.microsoft.com/office/drawing/2014/main" id="{3FED4804-5380-6CEE-A5D9-2C8FE457F7A2}"/>
              </a:ext>
            </a:extLst>
          </p:cNvPr>
          <p:cNvSpPr txBox="1"/>
          <p:nvPr/>
        </p:nvSpPr>
        <p:spPr>
          <a:xfrm>
            <a:off x="6820974" y="3973559"/>
            <a:ext cx="3784256" cy="323165"/>
          </a:xfrm>
          <a:prstGeom prst="rect">
            <a:avLst/>
          </a:prstGeom>
          <a:noFill/>
        </p:spPr>
        <p:txBody>
          <a:bodyPr wrap="square" rtlCol="0">
            <a:spAutoFit/>
          </a:bodyPr>
          <a:lstStyle/>
          <a:p>
            <a:r>
              <a:rPr lang="en-US" sz="1500" dirty="0"/>
              <a:t>+ </a:t>
            </a:r>
            <a:r>
              <a:rPr lang="en-US" sz="1500" i="1" dirty="0"/>
              <a:t>(</a:t>
            </a:r>
            <a:r>
              <a:rPr lang="en-US" sz="1500" i="1" dirty="0" err="1"/>
              <a:t>Tạo</a:t>
            </a:r>
            <a:r>
              <a:rPr lang="en-US" sz="1500" i="1" dirty="0"/>
              <a:t> </a:t>
            </a:r>
            <a:r>
              <a:rPr lang="en-US" sz="1500" i="1" dirty="0" err="1"/>
              <a:t>chương</a:t>
            </a:r>
            <a:r>
              <a:rPr lang="en-US" sz="1500" i="1" dirty="0"/>
              <a:t> </a:t>
            </a:r>
            <a:r>
              <a:rPr lang="en-US" sz="1500" i="1" dirty="0" err="1"/>
              <a:t>trình</a:t>
            </a:r>
            <a:r>
              <a:rPr lang="en-US" sz="1500" i="1" dirty="0"/>
              <a:t> </a:t>
            </a:r>
            <a:r>
              <a:rPr lang="en-US" sz="1500" i="1" dirty="0" err="1"/>
              <a:t>về</a:t>
            </a:r>
            <a:r>
              <a:rPr lang="en-US" sz="1500" i="1" dirty="0"/>
              <a:t> </a:t>
            </a:r>
            <a:r>
              <a:rPr lang="en-US" sz="1500" i="1" dirty="0" err="1"/>
              <a:t>thông</a:t>
            </a:r>
            <a:r>
              <a:rPr lang="en-US" sz="1500" i="1" dirty="0"/>
              <a:t> tin </a:t>
            </a:r>
            <a:r>
              <a:rPr lang="en-US" sz="1500" i="1" dirty="0" err="1"/>
              <a:t>ảnh</a:t>
            </a:r>
            <a:r>
              <a:rPr lang="en-US" sz="1500" i="1" dirty="0"/>
              <a:t>) – 100%</a:t>
            </a:r>
          </a:p>
        </p:txBody>
      </p:sp>
      <p:sp>
        <p:nvSpPr>
          <p:cNvPr id="5" name="TextBox 4">
            <a:extLst>
              <a:ext uri="{FF2B5EF4-FFF2-40B4-BE49-F238E27FC236}">
                <a16:creationId xmlns:a16="http://schemas.microsoft.com/office/drawing/2014/main" id="{2656FB1D-793E-CBD5-98E2-92ED3D41865E}"/>
              </a:ext>
            </a:extLst>
          </p:cNvPr>
          <p:cNvSpPr txBox="1"/>
          <p:nvPr/>
        </p:nvSpPr>
        <p:spPr>
          <a:xfrm>
            <a:off x="6761438" y="5034269"/>
            <a:ext cx="5128814" cy="323165"/>
          </a:xfrm>
          <a:prstGeom prst="rect">
            <a:avLst/>
          </a:prstGeom>
          <a:noFill/>
        </p:spPr>
        <p:txBody>
          <a:bodyPr wrap="square" rtlCol="0">
            <a:spAutoFit/>
          </a:bodyPr>
          <a:lstStyle/>
          <a:p>
            <a:r>
              <a:rPr lang="en-US" sz="1500" dirty="0"/>
              <a:t> + (</a:t>
            </a:r>
            <a:r>
              <a:rPr lang="en-US" sz="1500" dirty="0" err="1"/>
              <a:t>Tạo</a:t>
            </a:r>
            <a:r>
              <a:rPr lang="en-US" sz="1500" dirty="0"/>
              <a:t> </a:t>
            </a:r>
            <a:r>
              <a:rPr lang="en-US" sz="1500" dirty="0" err="1"/>
              <a:t>chương</a:t>
            </a:r>
            <a:r>
              <a:rPr lang="en-US" sz="1500" dirty="0"/>
              <a:t> </a:t>
            </a:r>
            <a:r>
              <a:rPr lang="en-US" sz="1500" dirty="0" err="1"/>
              <a:t>trình</a:t>
            </a:r>
            <a:r>
              <a:rPr lang="en-US" sz="1500" dirty="0"/>
              <a:t> </a:t>
            </a:r>
            <a:r>
              <a:rPr lang="en-US" sz="1500" dirty="0" err="1"/>
              <a:t>về</a:t>
            </a:r>
            <a:r>
              <a:rPr lang="en-US" sz="1500" dirty="0"/>
              <a:t> </a:t>
            </a:r>
            <a:r>
              <a:rPr lang="en-US" sz="1500" dirty="0" err="1"/>
              <a:t>tìm</a:t>
            </a:r>
            <a:r>
              <a:rPr lang="en-US" sz="1500" dirty="0"/>
              <a:t> </a:t>
            </a:r>
            <a:r>
              <a:rPr lang="en-US" sz="1500" dirty="0" err="1"/>
              <a:t>kiếm</a:t>
            </a:r>
            <a:r>
              <a:rPr lang="en-US" sz="1500" dirty="0"/>
              <a:t>, </a:t>
            </a:r>
            <a:r>
              <a:rPr lang="en-US" sz="1500" dirty="0" err="1"/>
              <a:t>thêm</a:t>
            </a:r>
            <a:r>
              <a:rPr lang="en-US" sz="1500" dirty="0"/>
              <a:t> </a:t>
            </a:r>
            <a:r>
              <a:rPr lang="en-US" sz="1500" dirty="0" err="1"/>
              <a:t>bớt</a:t>
            </a:r>
            <a:r>
              <a:rPr lang="en-US" sz="1500" dirty="0"/>
              <a:t>, </a:t>
            </a:r>
            <a:r>
              <a:rPr lang="en-US" sz="1500" dirty="0" err="1"/>
              <a:t>xóa</a:t>
            </a:r>
            <a:r>
              <a:rPr lang="en-US" sz="1500" dirty="0"/>
              <a:t> </a:t>
            </a:r>
            <a:r>
              <a:rPr lang="en-US" sz="1500" dirty="0" err="1"/>
              <a:t>ảnh</a:t>
            </a:r>
            <a:r>
              <a:rPr lang="en-US" sz="1500" dirty="0"/>
              <a:t>) – 100%</a:t>
            </a:r>
          </a:p>
        </p:txBody>
      </p:sp>
    </p:spTree>
    <p:extLst>
      <p:ext uri="{BB962C8B-B14F-4D97-AF65-F5344CB8AC3E}">
        <p14:creationId xmlns:p14="http://schemas.microsoft.com/office/powerpoint/2010/main" val="302403075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p:cTn id="10" dur="500" fill="hold"/>
                                        <p:tgtEl>
                                          <p:spTgt spid="17"/>
                                        </p:tgtEl>
                                        <p:attrNameLst>
                                          <p:attrName>ppt_w</p:attrName>
                                        </p:attrNameLst>
                                      </p:cBhvr>
                                      <p:tavLst>
                                        <p:tav tm="0">
                                          <p:val>
                                            <p:fltVal val="0"/>
                                          </p:val>
                                        </p:tav>
                                        <p:tav tm="100000">
                                          <p:val>
                                            <p:strVal val="#ppt_w"/>
                                          </p:val>
                                        </p:tav>
                                      </p:tavLst>
                                    </p:anim>
                                    <p:anim calcmode="lin" valueType="num">
                                      <p:cBhvr>
                                        <p:cTn id="11" dur="500" fill="hold"/>
                                        <p:tgtEl>
                                          <p:spTgt spid="17"/>
                                        </p:tgtEl>
                                        <p:attrNameLst>
                                          <p:attrName>ppt_h</p:attrName>
                                        </p:attrNameLst>
                                      </p:cBhvr>
                                      <p:tavLst>
                                        <p:tav tm="0">
                                          <p:val>
                                            <p:fltVal val="0"/>
                                          </p:val>
                                        </p:tav>
                                        <p:tav tm="100000">
                                          <p:val>
                                            <p:strVal val="#ppt_h"/>
                                          </p:val>
                                        </p:tav>
                                      </p:tavLst>
                                    </p:anim>
                                    <p:animEffect transition="in" filter="fade">
                                      <p:cBhvr>
                                        <p:cTn id="12" dur="500"/>
                                        <p:tgtEl>
                                          <p:spTgt spid="17"/>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p:cTn id="20" dur="500" fill="hold"/>
                                        <p:tgtEl>
                                          <p:spTgt spid="19"/>
                                        </p:tgtEl>
                                        <p:attrNameLst>
                                          <p:attrName>ppt_w</p:attrName>
                                        </p:attrNameLst>
                                      </p:cBhvr>
                                      <p:tavLst>
                                        <p:tav tm="0">
                                          <p:val>
                                            <p:fltVal val="0"/>
                                          </p:val>
                                        </p:tav>
                                        <p:tav tm="100000">
                                          <p:val>
                                            <p:strVal val="#ppt_w"/>
                                          </p:val>
                                        </p:tav>
                                      </p:tavLst>
                                    </p:anim>
                                    <p:anim calcmode="lin" valueType="num">
                                      <p:cBhvr>
                                        <p:cTn id="21" dur="500" fill="hold"/>
                                        <p:tgtEl>
                                          <p:spTgt spid="19"/>
                                        </p:tgtEl>
                                        <p:attrNameLst>
                                          <p:attrName>ppt_h</p:attrName>
                                        </p:attrNameLst>
                                      </p:cBhvr>
                                      <p:tavLst>
                                        <p:tav tm="0">
                                          <p:val>
                                            <p:fltVal val="0"/>
                                          </p:val>
                                        </p:tav>
                                        <p:tav tm="100000">
                                          <p:val>
                                            <p:strVal val="#ppt_h"/>
                                          </p:val>
                                        </p:tav>
                                      </p:tavLst>
                                    </p:anim>
                                    <p:animEffect transition="in" filter="fade">
                                      <p:cBhvr>
                                        <p:cTn id="22" dur="500"/>
                                        <p:tgtEl>
                                          <p:spTgt spid="19"/>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500" fill="hold"/>
                                        <p:tgtEl>
                                          <p:spTgt spid="20"/>
                                        </p:tgtEl>
                                        <p:attrNameLst>
                                          <p:attrName>ppt_w</p:attrName>
                                        </p:attrNameLst>
                                      </p:cBhvr>
                                      <p:tavLst>
                                        <p:tav tm="0">
                                          <p:val>
                                            <p:fltVal val="0"/>
                                          </p:val>
                                        </p:tav>
                                        <p:tav tm="100000">
                                          <p:val>
                                            <p:strVal val="#ppt_w"/>
                                          </p:val>
                                        </p:tav>
                                      </p:tavLst>
                                    </p:anim>
                                    <p:anim calcmode="lin" valueType="num">
                                      <p:cBhvr>
                                        <p:cTn id="26" dur="500" fill="hold"/>
                                        <p:tgtEl>
                                          <p:spTgt spid="20"/>
                                        </p:tgtEl>
                                        <p:attrNameLst>
                                          <p:attrName>ppt_h</p:attrName>
                                        </p:attrNameLst>
                                      </p:cBhvr>
                                      <p:tavLst>
                                        <p:tav tm="0">
                                          <p:val>
                                            <p:fltVal val="0"/>
                                          </p:val>
                                        </p:tav>
                                        <p:tav tm="100000">
                                          <p:val>
                                            <p:strVal val="#ppt_h"/>
                                          </p:val>
                                        </p:tav>
                                      </p:tavLst>
                                    </p:anim>
                                    <p:animEffect transition="in" filter="fade">
                                      <p:cBhvr>
                                        <p:cTn id="27" dur="500"/>
                                        <p:tgtEl>
                                          <p:spTgt spid="20"/>
                                        </p:tgtEl>
                                      </p:cBhvr>
                                    </p:animEffect>
                                  </p:childTnLst>
                                </p:cTn>
                              </p:par>
                              <p:par>
                                <p:cTn id="28" presetID="2" presetClass="entr" presetSubtype="4" decel="100000" fill="hold" grpId="0" nodeType="with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additive="base">
                                        <p:cTn id="30" dur="1000" fill="hold"/>
                                        <p:tgtEl>
                                          <p:spTgt spid="6"/>
                                        </p:tgtEl>
                                        <p:attrNameLst>
                                          <p:attrName>ppt_x</p:attrName>
                                        </p:attrNameLst>
                                      </p:cBhvr>
                                      <p:tavLst>
                                        <p:tav tm="0">
                                          <p:val>
                                            <p:strVal val="#ppt_x"/>
                                          </p:val>
                                        </p:tav>
                                        <p:tav tm="100000">
                                          <p:val>
                                            <p:strVal val="#ppt_x"/>
                                          </p:val>
                                        </p:tav>
                                      </p:tavLst>
                                    </p:anim>
                                    <p:anim calcmode="lin" valueType="num">
                                      <p:cBhvr additive="base">
                                        <p:cTn id="31"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grpId="0"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heel(1)">
                                      <p:cBhvr>
                                        <p:cTn id="36" dur="250"/>
                                        <p:tgtEl>
                                          <p:spTgt spid="1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750"/>
                                        <p:tgtEl>
                                          <p:spTgt spid="21"/>
                                        </p:tgtEl>
                                      </p:cBhvr>
                                    </p:animEffect>
                                  </p:childTnLst>
                                </p:cTn>
                              </p:par>
                              <p:par>
                                <p:cTn id="40" presetID="2" presetClass="entr" presetSubtype="2" decel="10000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750" fill="hold"/>
                                        <p:tgtEl>
                                          <p:spTgt spid="22"/>
                                        </p:tgtEl>
                                        <p:attrNameLst>
                                          <p:attrName>ppt_x</p:attrName>
                                        </p:attrNameLst>
                                      </p:cBhvr>
                                      <p:tavLst>
                                        <p:tav tm="0">
                                          <p:val>
                                            <p:strVal val="1+#ppt_w/2"/>
                                          </p:val>
                                        </p:tav>
                                        <p:tav tm="100000">
                                          <p:val>
                                            <p:strVal val="#ppt_x"/>
                                          </p:val>
                                        </p:tav>
                                      </p:tavLst>
                                    </p:anim>
                                    <p:anim calcmode="lin" valueType="num">
                                      <p:cBhvr additive="base">
                                        <p:cTn id="43" dur="75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1" presetClass="entr" presetSubtype="1" fill="hold" grpId="0" nodeType="click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wheel(1)">
                                      <p:cBhvr>
                                        <p:cTn id="48" dur="250"/>
                                        <p:tgtEl>
                                          <p:spTgt spid="1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fade">
                                      <p:cBhvr>
                                        <p:cTn id="51" dur="750"/>
                                        <p:tgtEl>
                                          <p:spTgt spid="23"/>
                                        </p:tgtEl>
                                      </p:cBhvr>
                                    </p:animEffect>
                                  </p:childTnLst>
                                </p:cTn>
                              </p:par>
                              <p:par>
                                <p:cTn id="52" presetID="2" presetClass="entr" presetSubtype="2" decel="100000" fill="hold" grpId="0" nodeType="withEffect">
                                  <p:stCondLst>
                                    <p:cond delay="0"/>
                                  </p:stCondLst>
                                  <p:childTnLst>
                                    <p:set>
                                      <p:cBhvr>
                                        <p:cTn id="53" dur="1" fill="hold">
                                          <p:stCondLst>
                                            <p:cond delay="0"/>
                                          </p:stCondLst>
                                        </p:cTn>
                                        <p:tgtEl>
                                          <p:spTgt spid="24"/>
                                        </p:tgtEl>
                                        <p:attrNameLst>
                                          <p:attrName>style.visibility</p:attrName>
                                        </p:attrNameLst>
                                      </p:cBhvr>
                                      <p:to>
                                        <p:strVal val="visible"/>
                                      </p:to>
                                    </p:set>
                                    <p:anim calcmode="lin" valueType="num">
                                      <p:cBhvr additive="base">
                                        <p:cTn id="54" dur="750" fill="hold"/>
                                        <p:tgtEl>
                                          <p:spTgt spid="24"/>
                                        </p:tgtEl>
                                        <p:attrNameLst>
                                          <p:attrName>ppt_x</p:attrName>
                                        </p:attrNameLst>
                                      </p:cBhvr>
                                      <p:tavLst>
                                        <p:tav tm="0">
                                          <p:val>
                                            <p:strVal val="1+#ppt_w/2"/>
                                          </p:val>
                                        </p:tav>
                                        <p:tav tm="100000">
                                          <p:val>
                                            <p:strVal val="#ppt_x"/>
                                          </p:val>
                                        </p:tav>
                                      </p:tavLst>
                                    </p:anim>
                                    <p:anim calcmode="lin" valueType="num">
                                      <p:cBhvr additive="base">
                                        <p:cTn id="55" dur="75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1" presetClass="entr" presetSubtype="1" fill="hold" grpId="0" nodeType="clickEffect">
                                  <p:stCondLst>
                                    <p:cond delay="0"/>
                                  </p:stCondLst>
                                  <p:childTnLst>
                                    <p:set>
                                      <p:cBhvr>
                                        <p:cTn id="59" dur="1" fill="hold">
                                          <p:stCondLst>
                                            <p:cond delay="0"/>
                                          </p:stCondLst>
                                        </p:cTn>
                                        <p:tgtEl>
                                          <p:spTgt spid="9"/>
                                        </p:tgtEl>
                                        <p:attrNameLst>
                                          <p:attrName>style.visibility</p:attrName>
                                        </p:attrNameLst>
                                      </p:cBhvr>
                                      <p:to>
                                        <p:strVal val="visible"/>
                                      </p:to>
                                    </p:set>
                                    <p:animEffect transition="in" filter="wheel(1)">
                                      <p:cBhvr>
                                        <p:cTn id="60" dur="250"/>
                                        <p:tgtEl>
                                          <p:spTgt spid="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fade">
                                      <p:cBhvr>
                                        <p:cTn id="63" dur="750"/>
                                        <p:tgtEl>
                                          <p:spTgt spid="25"/>
                                        </p:tgtEl>
                                      </p:cBhvr>
                                    </p:animEffect>
                                  </p:childTnLst>
                                </p:cTn>
                              </p:par>
                              <p:par>
                                <p:cTn id="64" presetID="2" presetClass="entr" presetSubtype="2" decel="100000" fill="hold" grpId="0" nodeType="withEffect">
                                  <p:stCondLst>
                                    <p:cond delay="0"/>
                                  </p:stCondLst>
                                  <p:childTnLst>
                                    <p:set>
                                      <p:cBhvr>
                                        <p:cTn id="65" dur="1" fill="hold">
                                          <p:stCondLst>
                                            <p:cond delay="0"/>
                                          </p:stCondLst>
                                        </p:cTn>
                                        <p:tgtEl>
                                          <p:spTgt spid="26"/>
                                        </p:tgtEl>
                                        <p:attrNameLst>
                                          <p:attrName>style.visibility</p:attrName>
                                        </p:attrNameLst>
                                      </p:cBhvr>
                                      <p:to>
                                        <p:strVal val="visible"/>
                                      </p:to>
                                    </p:set>
                                    <p:anim calcmode="lin" valueType="num">
                                      <p:cBhvr additive="base">
                                        <p:cTn id="66" dur="750" fill="hold"/>
                                        <p:tgtEl>
                                          <p:spTgt spid="26"/>
                                        </p:tgtEl>
                                        <p:attrNameLst>
                                          <p:attrName>ppt_x</p:attrName>
                                        </p:attrNameLst>
                                      </p:cBhvr>
                                      <p:tavLst>
                                        <p:tav tm="0">
                                          <p:val>
                                            <p:strVal val="1+#ppt_w/2"/>
                                          </p:val>
                                        </p:tav>
                                        <p:tav tm="100000">
                                          <p:val>
                                            <p:strVal val="#ppt_x"/>
                                          </p:val>
                                        </p:tav>
                                      </p:tavLst>
                                    </p:anim>
                                    <p:anim calcmode="lin" valueType="num">
                                      <p:cBhvr additive="base">
                                        <p:cTn id="67" dur="75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1" presetClass="entr" presetSubtype="1" fill="hold" grpId="0" nodeType="clickEffect">
                                  <p:stCondLst>
                                    <p:cond delay="0"/>
                                  </p:stCondLst>
                                  <p:childTnLst>
                                    <p:set>
                                      <p:cBhvr>
                                        <p:cTn id="71" dur="1" fill="hold">
                                          <p:stCondLst>
                                            <p:cond delay="0"/>
                                          </p:stCondLst>
                                        </p:cTn>
                                        <p:tgtEl>
                                          <p:spTgt spid="8"/>
                                        </p:tgtEl>
                                        <p:attrNameLst>
                                          <p:attrName>style.visibility</p:attrName>
                                        </p:attrNameLst>
                                      </p:cBhvr>
                                      <p:to>
                                        <p:strVal val="visible"/>
                                      </p:to>
                                    </p:set>
                                    <p:animEffect transition="in" filter="wheel(1)">
                                      <p:cBhvr>
                                        <p:cTn id="72" dur="250"/>
                                        <p:tgtEl>
                                          <p:spTgt spid="8"/>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750"/>
                                        <p:tgtEl>
                                          <p:spTgt spid="27"/>
                                        </p:tgtEl>
                                      </p:cBhvr>
                                    </p:animEffect>
                                  </p:childTnLst>
                                </p:cTn>
                              </p:par>
                              <p:par>
                                <p:cTn id="76" presetID="2" presetClass="entr" presetSubtype="2" decel="100000" fill="hold" grpId="0" nodeType="withEffect">
                                  <p:stCondLst>
                                    <p:cond delay="0"/>
                                  </p:stCondLst>
                                  <p:childTnLst>
                                    <p:set>
                                      <p:cBhvr>
                                        <p:cTn id="77" dur="1" fill="hold">
                                          <p:stCondLst>
                                            <p:cond delay="0"/>
                                          </p:stCondLst>
                                        </p:cTn>
                                        <p:tgtEl>
                                          <p:spTgt spid="28"/>
                                        </p:tgtEl>
                                        <p:attrNameLst>
                                          <p:attrName>style.visibility</p:attrName>
                                        </p:attrNameLst>
                                      </p:cBhvr>
                                      <p:to>
                                        <p:strVal val="visible"/>
                                      </p:to>
                                    </p:set>
                                    <p:anim calcmode="lin" valueType="num">
                                      <p:cBhvr additive="base">
                                        <p:cTn id="78" dur="750" fill="hold"/>
                                        <p:tgtEl>
                                          <p:spTgt spid="28"/>
                                        </p:tgtEl>
                                        <p:attrNameLst>
                                          <p:attrName>ppt_x</p:attrName>
                                        </p:attrNameLst>
                                      </p:cBhvr>
                                      <p:tavLst>
                                        <p:tav tm="0">
                                          <p:val>
                                            <p:strVal val="1+#ppt_w/2"/>
                                          </p:val>
                                        </p:tav>
                                        <p:tav tm="100000">
                                          <p:val>
                                            <p:strVal val="#ppt_x"/>
                                          </p:val>
                                        </p:tav>
                                      </p:tavLst>
                                    </p:anim>
                                    <p:anim calcmode="lin" valueType="num">
                                      <p:cBhvr additive="base">
                                        <p:cTn id="79" dur="75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2"/>
                                        </p:tgtEl>
                                        <p:attrNameLst>
                                          <p:attrName>style.visibility</p:attrName>
                                        </p:attrNameLst>
                                      </p:cBhvr>
                                      <p:to>
                                        <p:strVal val="visible"/>
                                      </p:to>
                                    </p:set>
                                    <p:animEffect transition="in" filter="fade">
                                      <p:cBhvr>
                                        <p:cTn id="84" dur="1000"/>
                                        <p:tgtEl>
                                          <p:spTgt spid="2"/>
                                        </p:tgtEl>
                                      </p:cBhvr>
                                    </p:animEffect>
                                    <p:anim calcmode="lin" valueType="num">
                                      <p:cBhvr>
                                        <p:cTn id="85" dur="1000" fill="hold"/>
                                        <p:tgtEl>
                                          <p:spTgt spid="2"/>
                                        </p:tgtEl>
                                        <p:attrNameLst>
                                          <p:attrName>ppt_x</p:attrName>
                                        </p:attrNameLst>
                                      </p:cBhvr>
                                      <p:tavLst>
                                        <p:tav tm="0">
                                          <p:val>
                                            <p:strVal val="#ppt_x"/>
                                          </p:val>
                                        </p:tav>
                                        <p:tav tm="100000">
                                          <p:val>
                                            <p:strVal val="#ppt_x"/>
                                          </p:val>
                                        </p:tav>
                                      </p:tavLst>
                                    </p:anim>
                                    <p:anim calcmode="lin" valueType="num">
                                      <p:cBhvr>
                                        <p:cTn id="8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3"/>
                                        </p:tgtEl>
                                        <p:attrNameLst>
                                          <p:attrName>style.visibility</p:attrName>
                                        </p:attrNameLst>
                                      </p:cBhvr>
                                      <p:to>
                                        <p:strVal val="visible"/>
                                      </p:to>
                                    </p:set>
                                    <p:animEffect transition="in" filter="fade">
                                      <p:cBhvr>
                                        <p:cTn id="91" dur="1000"/>
                                        <p:tgtEl>
                                          <p:spTgt spid="3"/>
                                        </p:tgtEl>
                                      </p:cBhvr>
                                    </p:animEffect>
                                    <p:anim calcmode="lin" valueType="num">
                                      <p:cBhvr>
                                        <p:cTn id="92" dur="1000" fill="hold"/>
                                        <p:tgtEl>
                                          <p:spTgt spid="3"/>
                                        </p:tgtEl>
                                        <p:attrNameLst>
                                          <p:attrName>ppt_x</p:attrName>
                                        </p:attrNameLst>
                                      </p:cBhvr>
                                      <p:tavLst>
                                        <p:tav tm="0">
                                          <p:val>
                                            <p:strVal val="#ppt_x"/>
                                          </p:val>
                                        </p:tav>
                                        <p:tav tm="100000">
                                          <p:val>
                                            <p:strVal val="#ppt_x"/>
                                          </p:val>
                                        </p:tav>
                                      </p:tavLst>
                                    </p:anim>
                                    <p:anim calcmode="lin" valueType="num">
                                      <p:cBhvr>
                                        <p:cTn id="9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42" presetClass="entr" presetSubtype="0" fill="hold" grpId="0" nodeType="clickEffect">
                                  <p:stCondLst>
                                    <p:cond delay="0"/>
                                  </p:stCondLst>
                                  <p:childTnLst>
                                    <p:set>
                                      <p:cBhvr>
                                        <p:cTn id="97" dur="1" fill="hold">
                                          <p:stCondLst>
                                            <p:cond delay="0"/>
                                          </p:stCondLst>
                                        </p:cTn>
                                        <p:tgtEl>
                                          <p:spTgt spid="4"/>
                                        </p:tgtEl>
                                        <p:attrNameLst>
                                          <p:attrName>style.visibility</p:attrName>
                                        </p:attrNameLst>
                                      </p:cBhvr>
                                      <p:to>
                                        <p:strVal val="visible"/>
                                      </p:to>
                                    </p:set>
                                    <p:animEffect transition="in" filter="fade">
                                      <p:cBhvr>
                                        <p:cTn id="98" dur="1000"/>
                                        <p:tgtEl>
                                          <p:spTgt spid="4"/>
                                        </p:tgtEl>
                                      </p:cBhvr>
                                    </p:animEffect>
                                    <p:anim calcmode="lin" valueType="num">
                                      <p:cBhvr>
                                        <p:cTn id="99" dur="1000" fill="hold"/>
                                        <p:tgtEl>
                                          <p:spTgt spid="4"/>
                                        </p:tgtEl>
                                        <p:attrNameLst>
                                          <p:attrName>ppt_x</p:attrName>
                                        </p:attrNameLst>
                                      </p:cBhvr>
                                      <p:tavLst>
                                        <p:tav tm="0">
                                          <p:val>
                                            <p:strVal val="#ppt_x"/>
                                          </p:val>
                                        </p:tav>
                                        <p:tav tm="100000">
                                          <p:val>
                                            <p:strVal val="#ppt_x"/>
                                          </p:val>
                                        </p:tav>
                                      </p:tavLst>
                                    </p:anim>
                                    <p:anim calcmode="lin" valueType="num">
                                      <p:cBhvr>
                                        <p:cTn id="10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42" presetClass="entr" presetSubtype="0" fill="hold" grpId="0" nodeType="clickEffect">
                                  <p:stCondLst>
                                    <p:cond delay="0"/>
                                  </p:stCondLst>
                                  <p:childTnLst>
                                    <p:set>
                                      <p:cBhvr>
                                        <p:cTn id="104" dur="1" fill="hold">
                                          <p:stCondLst>
                                            <p:cond delay="0"/>
                                          </p:stCondLst>
                                        </p:cTn>
                                        <p:tgtEl>
                                          <p:spTgt spid="5"/>
                                        </p:tgtEl>
                                        <p:attrNameLst>
                                          <p:attrName>style.visibility</p:attrName>
                                        </p:attrNameLst>
                                      </p:cBhvr>
                                      <p:to>
                                        <p:strVal val="visible"/>
                                      </p:to>
                                    </p:set>
                                    <p:animEffect transition="in" filter="fade">
                                      <p:cBhvr>
                                        <p:cTn id="105" dur="1000"/>
                                        <p:tgtEl>
                                          <p:spTgt spid="5"/>
                                        </p:tgtEl>
                                      </p:cBhvr>
                                    </p:animEffect>
                                    <p:anim calcmode="lin" valueType="num">
                                      <p:cBhvr>
                                        <p:cTn id="106" dur="1000" fill="hold"/>
                                        <p:tgtEl>
                                          <p:spTgt spid="5"/>
                                        </p:tgtEl>
                                        <p:attrNameLst>
                                          <p:attrName>ppt_x</p:attrName>
                                        </p:attrNameLst>
                                      </p:cBhvr>
                                      <p:tavLst>
                                        <p:tav tm="0">
                                          <p:val>
                                            <p:strVal val="#ppt_x"/>
                                          </p:val>
                                        </p:tav>
                                        <p:tav tm="100000">
                                          <p:val>
                                            <p:strVal val="#ppt_x"/>
                                          </p:val>
                                        </p:tav>
                                      </p:tavLst>
                                    </p:anim>
                                    <p:anim calcmode="lin" valueType="num">
                                      <p:cBhvr>
                                        <p:cTn id="10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P spid="17" grpId="0" animBg="1"/>
      <p:bldP spid="18" grpId="0" animBg="1"/>
      <p:bldP spid="19" grpId="0" animBg="1"/>
      <p:bldP spid="20" grpId="0" animBg="1"/>
      <p:bldP spid="21" grpId="0"/>
      <p:bldP spid="22" grpId="0"/>
      <p:bldP spid="23" grpId="0"/>
      <p:bldP spid="24" grpId="0"/>
      <p:bldP spid="25" grpId="0"/>
      <p:bldP spid="26" grpId="0"/>
      <p:bldP spid="27" grpId="0"/>
      <p:bldP spid="28" grpId="0"/>
      <p:bldP spid="29" grpId="0"/>
      <p:bldP spid="2" grpId="0"/>
      <p:bldP spid="3" grpId="0"/>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19F9423-42F8-E5F1-90C7-01A66187CFCD}"/>
              </a:ext>
            </a:extLst>
          </p:cNvPr>
          <p:cNvSpPr/>
          <p:nvPr/>
        </p:nvSpPr>
        <p:spPr>
          <a:xfrm>
            <a:off x="-12702" y="0"/>
            <a:ext cx="2441448" cy="6858000"/>
          </a:xfrm>
          <a:prstGeom prst="rect">
            <a:avLst/>
          </a:prstGeom>
          <a:solidFill>
            <a:schemeClr val="accent1">
              <a:lumMod val="10000"/>
              <a:lumOff val="90000"/>
            </a:schemeClr>
          </a:solidFill>
          <a:ln>
            <a:solidFill>
              <a:schemeClr val="accent1">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3C9EC62-43B5-B0F9-5327-F3AB33E43B93}"/>
              </a:ext>
            </a:extLst>
          </p:cNvPr>
          <p:cNvSpPr/>
          <p:nvPr/>
        </p:nvSpPr>
        <p:spPr>
          <a:xfrm>
            <a:off x="2441448" y="0"/>
            <a:ext cx="2441448" cy="6858000"/>
          </a:xfrm>
          <a:prstGeom prst="rect">
            <a:avLst/>
          </a:prstGeom>
          <a:solidFill>
            <a:schemeClr val="accent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88493F6-4A43-EA99-E34A-7A490E0132EF}"/>
              </a:ext>
            </a:extLst>
          </p:cNvPr>
          <p:cNvSpPr/>
          <p:nvPr/>
        </p:nvSpPr>
        <p:spPr>
          <a:xfrm>
            <a:off x="4882896" y="0"/>
            <a:ext cx="2441448"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9917797-D9BA-864F-2BA0-795C23889BA6}"/>
              </a:ext>
            </a:extLst>
          </p:cNvPr>
          <p:cNvSpPr/>
          <p:nvPr/>
        </p:nvSpPr>
        <p:spPr>
          <a:xfrm>
            <a:off x="9750552" y="0"/>
            <a:ext cx="2441448"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A16B910-911B-BFD3-C899-8E8FA1EE78AF}"/>
              </a:ext>
            </a:extLst>
          </p:cNvPr>
          <p:cNvSpPr/>
          <p:nvPr/>
        </p:nvSpPr>
        <p:spPr>
          <a:xfrm>
            <a:off x="7316724" y="0"/>
            <a:ext cx="2441448" cy="6858000"/>
          </a:xfrm>
          <a:prstGeom prst="rect">
            <a:avLst/>
          </a:prstGeom>
          <a:solidFill>
            <a:schemeClr val="accent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A05114D-F1DE-3483-500F-1E00626B5DA4}"/>
              </a:ext>
            </a:extLst>
          </p:cNvPr>
          <p:cNvSpPr txBox="1"/>
          <p:nvPr/>
        </p:nvSpPr>
        <p:spPr>
          <a:xfrm>
            <a:off x="1029125" y="3018180"/>
            <a:ext cx="1264781" cy="1107996"/>
          </a:xfrm>
          <a:prstGeom prst="rect">
            <a:avLst/>
          </a:prstGeom>
          <a:noFill/>
        </p:spPr>
        <p:txBody>
          <a:bodyPr wrap="square" rtlCol="0">
            <a:spAutoFit/>
          </a:bodyPr>
          <a:lstStyle/>
          <a:p>
            <a:r>
              <a:rPr lang="en-US" sz="6600" dirty="0">
                <a:latin typeface="Tw Cen MT" panose="020B0602020104020603" pitchFamily="34" charset="0"/>
              </a:rPr>
              <a:t>I</a:t>
            </a:r>
          </a:p>
        </p:txBody>
      </p:sp>
      <p:sp>
        <p:nvSpPr>
          <p:cNvPr id="10" name="TextBox 9">
            <a:extLst>
              <a:ext uri="{FF2B5EF4-FFF2-40B4-BE49-F238E27FC236}">
                <a16:creationId xmlns:a16="http://schemas.microsoft.com/office/drawing/2014/main" id="{2A52B3E0-A46F-6823-7A40-C76F7A0FEFC3}"/>
              </a:ext>
            </a:extLst>
          </p:cNvPr>
          <p:cNvSpPr txBox="1"/>
          <p:nvPr/>
        </p:nvSpPr>
        <p:spPr>
          <a:xfrm>
            <a:off x="2340" y="4522591"/>
            <a:ext cx="2441447" cy="677108"/>
          </a:xfrm>
          <a:prstGeom prst="rect">
            <a:avLst/>
          </a:prstGeom>
          <a:noFill/>
        </p:spPr>
        <p:txBody>
          <a:bodyPr wrap="square" rtlCol="0">
            <a:spAutoFit/>
          </a:bodyPr>
          <a:lstStyle/>
          <a:p>
            <a:r>
              <a:rPr lang="en-US" dirty="0">
                <a:latin typeface="Tw Cen MT" panose="020B0602020104020603" pitchFamily="34" charset="0"/>
              </a:rPr>
              <a:t>       </a:t>
            </a:r>
            <a:r>
              <a:rPr lang="en-US" sz="2000" b="1" dirty="0">
                <a:latin typeface="Tw Cen MT" panose="020B0602020104020603" pitchFamily="34" charset="0"/>
              </a:rPr>
              <a:t> Thành Viên</a:t>
            </a:r>
          </a:p>
          <a:p>
            <a:endParaRPr lang="en-US" dirty="0">
              <a:latin typeface="Tw Cen MT" panose="020B0602020104020603" pitchFamily="34" charset="0"/>
            </a:endParaRPr>
          </a:p>
        </p:txBody>
      </p:sp>
      <p:sp>
        <p:nvSpPr>
          <p:cNvPr id="11" name="TextBox 10">
            <a:extLst>
              <a:ext uri="{FF2B5EF4-FFF2-40B4-BE49-F238E27FC236}">
                <a16:creationId xmlns:a16="http://schemas.microsoft.com/office/drawing/2014/main" id="{4760014D-0198-E42B-9D1C-8854E3A96960}"/>
              </a:ext>
            </a:extLst>
          </p:cNvPr>
          <p:cNvSpPr txBox="1"/>
          <p:nvPr/>
        </p:nvSpPr>
        <p:spPr>
          <a:xfrm>
            <a:off x="3426126" y="3020375"/>
            <a:ext cx="1264781" cy="1107996"/>
          </a:xfrm>
          <a:prstGeom prst="rect">
            <a:avLst/>
          </a:prstGeom>
          <a:noFill/>
        </p:spPr>
        <p:txBody>
          <a:bodyPr wrap="square" rtlCol="0">
            <a:spAutoFit/>
          </a:bodyPr>
          <a:lstStyle/>
          <a:p>
            <a:r>
              <a:rPr lang="en-US" sz="6600" dirty="0">
                <a:latin typeface="Tw Cen MT" panose="020B0602020104020603" pitchFamily="34" charset="0"/>
              </a:rPr>
              <a:t>II</a:t>
            </a:r>
          </a:p>
        </p:txBody>
      </p:sp>
      <p:sp>
        <p:nvSpPr>
          <p:cNvPr id="12" name="TextBox 11">
            <a:extLst>
              <a:ext uri="{FF2B5EF4-FFF2-40B4-BE49-F238E27FC236}">
                <a16:creationId xmlns:a16="http://schemas.microsoft.com/office/drawing/2014/main" id="{3B7E5887-7E6E-93BD-1A48-5EF7308AEC18}"/>
              </a:ext>
            </a:extLst>
          </p:cNvPr>
          <p:cNvSpPr txBox="1"/>
          <p:nvPr/>
        </p:nvSpPr>
        <p:spPr>
          <a:xfrm>
            <a:off x="5728998" y="3003749"/>
            <a:ext cx="1264781" cy="1107996"/>
          </a:xfrm>
          <a:prstGeom prst="rect">
            <a:avLst/>
          </a:prstGeom>
          <a:noFill/>
        </p:spPr>
        <p:txBody>
          <a:bodyPr wrap="square" rtlCol="0">
            <a:spAutoFit/>
          </a:bodyPr>
          <a:lstStyle/>
          <a:p>
            <a:r>
              <a:rPr lang="en-US" sz="6600" dirty="0">
                <a:latin typeface="Tw Cen MT" panose="020B0602020104020603" pitchFamily="34" charset="0"/>
              </a:rPr>
              <a:t>III</a:t>
            </a:r>
          </a:p>
        </p:txBody>
      </p:sp>
      <p:sp>
        <p:nvSpPr>
          <p:cNvPr id="13" name="TextBox 12">
            <a:extLst>
              <a:ext uri="{FF2B5EF4-FFF2-40B4-BE49-F238E27FC236}">
                <a16:creationId xmlns:a16="http://schemas.microsoft.com/office/drawing/2014/main" id="{81996B46-BB4E-6F63-ED81-E387B33B0BD3}"/>
              </a:ext>
            </a:extLst>
          </p:cNvPr>
          <p:cNvSpPr txBox="1"/>
          <p:nvPr/>
        </p:nvSpPr>
        <p:spPr>
          <a:xfrm>
            <a:off x="8100936" y="3016425"/>
            <a:ext cx="1264781" cy="1107996"/>
          </a:xfrm>
          <a:prstGeom prst="rect">
            <a:avLst/>
          </a:prstGeom>
          <a:noFill/>
        </p:spPr>
        <p:txBody>
          <a:bodyPr wrap="square" rtlCol="0">
            <a:spAutoFit/>
          </a:bodyPr>
          <a:lstStyle/>
          <a:p>
            <a:r>
              <a:rPr lang="en-US" sz="6600" dirty="0">
                <a:latin typeface="Tw Cen MT" panose="020B0602020104020603" pitchFamily="34" charset="0"/>
              </a:rPr>
              <a:t>IV</a:t>
            </a:r>
          </a:p>
        </p:txBody>
      </p:sp>
      <p:sp>
        <p:nvSpPr>
          <p:cNvPr id="14" name="TextBox 13">
            <a:extLst>
              <a:ext uri="{FF2B5EF4-FFF2-40B4-BE49-F238E27FC236}">
                <a16:creationId xmlns:a16="http://schemas.microsoft.com/office/drawing/2014/main" id="{52CDD4B1-C4EA-DDC4-0B36-ADE510CB8591}"/>
              </a:ext>
            </a:extLst>
          </p:cNvPr>
          <p:cNvSpPr txBox="1"/>
          <p:nvPr/>
        </p:nvSpPr>
        <p:spPr>
          <a:xfrm>
            <a:off x="10560567" y="3003749"/>
            <a:ext cx="1264781" cy="1107996"/>
          </a:xfrm>
          <a:prstGeom prst="rect">
            <a:avLst/>
          </a:prstGeom>
          <a:noFill/>
        </p:spPr>
        <p:txBody>
          <a:bodyPr wrap="square" rtlCol="0">
            <a:spAutoFit/>
          </a:bodyPr>
          <a:lstStyle/>
          <a:p>
            <a:r>
              <a:rPr lang="en-US" sz="6600" dirty="0">
                <a:latin typeface="Tw Cen MT" panose="020B0602020104020603" pitchFamily="34" charset="0"/>
              </a:rPr>
              <a:t>V</a:t>
            </a:r>
          </a:p>
        </p:txBody>
      </p:sp>
      <p:sp>
        <p:nvSpPr>
          <p:cNvPr id="15" name="TextBox 14">
            <a:extLst>
              <a:ext uri="{FF2B5EF4-FFF2-40B4-BE49-F238E27FC236}">
                <a16:creationId xmlns:a16="http://schemas.microsoft.com/office/drawing/2014/main" id="{1F787A46-510C-3C18-DCC4-B5CAF1922878}"/>
              </a:ext>
            </a:extLst>
          </p:cNvPr>
          <p:cNvSpPr txBox="1"/>
          <p:nvPr/>
        </p:nvSpPr>
        <p:spPr>
          <a:xfrm>
            <a:off x="2591329" y="4578433"/>
            <a:ext cx="2272923" cy="369332"/>
          </a:xfrm>
          <a:prstGeom prst="rect">
            <a:avLst/>
          </a:prstGeom>
          <a:noFill/>
        </p:spPr>
        <p:txBody>
          <a:bodyPr wrap="square" rtlCol="0">
            <a:spAutoFit/>
          </a:bodyPr>
          <a:lstStyle/>
          <a:p>
            <a:r>
              <a:rPr lang="en-US" sz="1800" b="1" dirty="0">
                <a:latin typeface="Tw Cen MT" panose="020B0602020104020603" pitchFamily="34" charset="0"/>
              </a:rPr>
              <a:t> </a:t>
            </a:r>
            <a:r>
              <a:rPr lang="en-US" sz="1800" b="1" dirty="0" err="1">
                <a:latin typeface="Tw Cen MT" panose="020B0602020104020603" pitchFamily="34" charset="0"/>
              </a:rPr>
              <a:t>Giới</a:t>
            </a:r>
            <a:r>
              <a:rPr lang="en-US" sz="1800" b="1" dirty="0">
                <a:latin typeface="Tw Cen MT" panose="020B0602020104020603" pitchFamily="34" charset="0"/>
              </a:rPr>
              <a:t> </a:t>
            </a:r>
            <a:r>
              <a:rPr lang="en-US" sz="1800" b="1" dirty="0" err="1">
                <a:latin typeface="Tw Cen MT" panose="020B0602020104020603" pitchFamily="34" charset="0"/>
              </a:rPr>
              <a:t>Thiệu</a:t>
            </a:r>
            <a:r>
              <a:rPr lang="en-US" sz="1800" b="1" dirty="0">
                <a:latin typeface="Tw Cen MT" panose="020B0602020104020603" pitchFamily="34" charset="0"/>
              </a:rPr>
              <a:t> </a:t>
            </a:r>
            <a:r>
              <a:rPr lang="en-US" sz="1800" b="1" dirty="0" err="1">
                <a:latin typeface="Tw Cen MT" panose="020B0602020104020603" pitchFamily="34" charset="0"/>
              </a:rPr>
              <a:t>bài</a:t>
            </a:r>
            <a:r>
              <a:rPr lang="en-US" sz="1800" b="1" dirty="0">
                <a:latin typeface="Tw Cen MT" panose="020B0602020104020603" pitchFamily="34" charset="0"/>
              </a:rPr>
              <a:t> </a:t>
            </a:r>
            <a:r>
              <a:rPr lang="en-US" sz="1800" b="1" dirty="0" err="1">
                <a:latin typeface="Tw Cen MT" panose="020B0602020104020603" pitchFamily="34" charset="0"/>
              </a:rPr>
              <a:t>toán</a:t>
            </a:r>
            <a:endParaRPr lang="en-US" sz="2000" b="1" dirty="0">
              <a:latin typeface="Tw Cen MT" panose="020B0602020104020603" pitchFamily="34" charset="0"/>
            </a:endParaRPr>
          </a:p>
        </p:txBody>
      </p:sp>
      <p:sp>
        <p:nvSpPr>
          <p:cNvPr id="16" name="TextBox 15">
            <a:extLst>
              <a:ext uri="{FF2B5EF4-FFF2-40B4-BE49-F238E27FC236}">
                <a16:creationId xmlns:a16="http://schemas.microsoft.com/office/drawing/2014/main" id="{9D382DB7-F3F0-0FC1-E3AC-80C3AAA56B61}"/>
              </a:ext>
            </a:extLst>
          </p:cNvPr>
          <p:cNvSpPr txBox="1"/>
          <p:nvPr/>
        </p:nvSpPr>
        <p:spPr>
          <a:xfrm>
            <a:off x="4895598" y="4578433"/>
            <a:ext cx="2447390" cy="353943"/>
          </a:xfrm>
          <a:prstGeom prst="rect">
            <a:avLst/>
          </a:prstGeom>
          <a:noFill/>
        </p:spPr>
        <p:txBody>
          <a:bodyPr wrap="square" rtlCol="0">
            <a:spAutoFit/>
          </a:bodyPr>
          <a:lstStyle/>
          <a:p>
            <a:r>
              <a:rPr lang="en-US" sz="1700" b="1" dirty="0" err="1">
                <a:latin typeface="Tw Cen MT" panose="020B0602020104020603" pitchFamily="34" charset="0"/>
              </a:rPr>
              <a:t>Phương</a:t>
            </a:r>
            <a:r>
              <a:rPr lang="en-US" sz="1700" b="1" dirty="0">
                <a:latin typeface="Tw Cen MT" panose="020B0602020104020603" pitchFamily="34" charset="0"/>
              </a:rPr>
              <a:t> </a:t>
            </a:r>
            <a:r>
              <a:rPr lang="en-US" sz="1700" b="1" dirty="0" err="1">
                <a:latin typeface="Tw Cen MT" panose="020B0602020104020603" pitchFamily="34" charset="0"/>
              </a:rPr>
              <a:t>pháp</a:t>
            </a:r>
            <a:r>
              <a:rPr lang="en-US" sz="1700" b="1" dirty="0">
                <a:latin typeface="Tw Cen MT" panose="020B0602020104020603" pitchFamily="34" charset="0"/>
              </a:rPr>
              <a:t> </a:t>
            </a:r>
            <a:r>
              <a:rPr lang="en-US" sz="1700" b="1" dirty="0" err="1">
                <a:latin typeface="Tw Cen MT" panose="020B0602020104020603" pitchFamily="34" charset="0"/>
              </a:rPr>
              <a:t>giải</a:t>
            </a:r>
            <a:r>
              <a:rPr lang="en-US" sz="1700" b="1" dirty="0">
                <a:latin typeface="Tw Cen MT" panose="020B0602020104020603" pitchFamily="34" charset="0"/>
              </a:rPr>
              <a:t> </a:t>
            </a:r>
            <a:r>
              <a:rPr lang="en-US" sz="1700" b="1" dirty="0" err="1">
                <a:latin typeface="Tw Cen MT" panose="020B0602020104020603" pitchFamily="34" charset="0"/>
              </a:rPr>
              <a:t>quyết</a:t>
            </a:r>
            <a:endParaRPr lang="en-US" sz="1700" dirty="0">
              <a:latin typeface="Tw Cen MT" panose="020B0602020104020603" pitchFamily="34" charset="0"/>
            </a:endParaRPr>
          </a:p>
        </p:txBody>
      </p:sp>
      <p:sp>
        <p:nvSpPr>
          <p:cNvPr id="17" name="TextBox 16">
            <a:extLst>
              <a:ext uri="{FF2B5EF4-FFF2-40B4-BE49-F238E27FC236}">
                <a16:creationId xmlns:a16="http://schemas.microsoft.com/office/drawing/2014/main" id="{204C3A87-FE41-CC09-C7B2-2922E35C36F1}"/>
              </a:ext>
            </a:extLst>
          </p:cNvPr>
          <p:cNvSpPr txBox="1"/>
          <p:nvPr/>
        </p:nvSpPr>
        <p:spPr>
          <a:xfrm>
            <a:off x="7391065" y="4578433"/>
            <a:ext cx="2330516" cy="369332"/>
          </a:xfrm>
          <a:prstGeom prst="rect">
            <a:avLst/>
          </a:prstGeom>
          <a:noFill/>
        </p:spPr>
        <p:txBody>
          <a:bodyPr wrap="square" rtlCol="0">
            <a:spAutoFit/>
          </a:bodyPr>
          <a:lstStyle/>
          <a:p>
            <a:r>
              <a:rPr lang="en-US" b="1" dirty="0">
                <a:latin typeface="Tw Cen MT" panose="020B0602020104020603" pitchFamily="34" charset="0"/>
              </a:rPr>
              <a:t>  </a:t>
            </a:r>
            <a:r>
              <a:rPr lang="en-US" b="1" dirty="0" err="1">
                <a:latin typeface="Tw Cen MT" panose="020B0602020104020603" pitchFamily="34" charset="0"/>
              </a:rPr>
              <a:t>Kết</a:t>
            </a:r>
            <a:r>
              <a:rPr lang="en-US" b="1" dirty="0">
                <a:latin typeface="Tw Cen MT" panose="020B0602020104020603" pitchFamily="34" charset="0"/>
              </a:rPr>
              <a:t> </a:t>
            </a:r>
            <a:r>
              <a:rPr lang="en-US" b="1" dirty="0" err="1">
                <a:latin typeface="Tw Cen MT" panose="020B0602020104020603" pitchFamily="34" charset="0"/>
              </a:rPr>
              <a:t>quả</a:t>
            </a:r>
            <a:r>
              <a:rPr lang="en-US" b="1" dirty="0">
                <a:latin typeface="Tw Cen MT" panose="020B0602020104020603" pitchFamily="34" charset="0"/>
              </a:rPr>
              <a:t> </a:t>
            </a:r>
            <a:r>
              <a:rPr lang="en-US" b="1" dirty="0" err="1">
                <a:latin typeface="Tw Cen MT" panose="020B0602020104020603" pitchFamily="34" charset="0"/>
              </a:rPr>
              <a:t>thực</a:t>
            </a:r>
            <a:r>
              <a:rPr lang="en-US" b="1" dirty="0">
                <a:latin typeface="Tw Cen MT" panose="020B0602020104020603" pitchFamily="34" charset="0"/>
              </a:rPr>
              <a:t> </a:t>
            </a:r>
            <a:r>
              <a:rPr lang="en-US" b="1" dirty="0" err="1">
                <a:latin typeface="Tw Cen MT" panose="020B0602020104020603" pitchFamily="34" charset="0"/>
              </a:rPr>
              <a:t>nghiệm</a:t>
            </a:r>
            <a:endParaRPr lang="en-US" b="1" dirty="0">
              <a:latin typeface="Tw Cen MT" panose="020B0602020104020603" pitchFamily="34" charset="0"/>
            </a:endParaRPr>
          </a:p>
        </p:txBody>
      </p:sp>
      <p:sp>
        <p:nvSpPr>
          <p:cNvPr id="18" name="TextBox 17">
            <a:extLst>
              <a:ext uri="{FF2B5EF4-FFF2-40B4-BE49-F238E27FC236}">
                <a16:creationId xmlns:a16="http://schemas.microsoft.com/office/drawing/2014/main" id="{D35D9E19-FF8D-A346-FC8F-BE2169808C29}"/>
              </a:ext>
            </a:extLst>
          </p:cNvPr>
          <p:cNvSpPr txBox="1"/>
          <p:nvPr/>
        </p:nvSpPr>
        <p:spPr>
          <a:xfrm>
            <a:off x="9806249" y="4578433"/>
            <a:ext cx="2441448" cy="400110"/>
          </a:xfrm>
          <a:prstGeom prst="rect">
            <a:avLst/>
          </a:prstGeom>
          <a:noFill/>
        </p:spPr>
        <p:txBody>
          <a:bodyPr wrap="square" rtlCol="0">
            <a:spAutoFit/>
          </a:bodyPr>
          <a:lstStyle/>
          <a:p>
            <a:pPr algn="ctr"/>
            <a:r>
              <a:rPr lang="en-US" sz="2000" b="1" dirty="0" err="1">
                <a:latin typeface="Tw Cen MT" panose="020B0602020104020603" pitchFamily="34" charset="0"/>
              </a:rPr>
              <a:t>Kết</a:t>
            </a:r>
            <a:r>
              <a:rPr lang="en-US" sz="2000" b="1" dirty="0">
                <a:latin typeface="Tw Cen MT" panose="020B0602020104020603" pitchFamily="34" charset="0"/>
              </a:rPr>
              <a:t> </a:t>
            </a:r>
            <a:r>
              <a:rPr lang="en-US" sz="2000" b="1" dirty="0" err="1">
                <a:latin typeface="Tw Cen MT" panose="020B0602020104020603" pitchFamily="34" charset="0"/>
              </a:rPr>
              <a:t>luận</a:t>
            </a:r>
            <a:endParaRPr lang="en-US" dirty="0">
              <a:latin typeface="Tw Cen MT" panose="020B0602020104020603" pitchFamily="34" charset="0"/>
            </a:endParaRPr>
          </a:p>
        </p:txBody>
      </p:sp>
      <p:pic>
        <p:nvPicPr>
          <p:cNvPr id="20" name="Graphic 19" descr="Address Book with solid fill">
            <a:extLst>
              <a:ext uri="{FF2B5EF4-FFF2-40B4-BE49-F238E27FC236}">
                <a16:creationId xmlns:a16="http://schemas.microsoft.com/office/drawing/2014/main" id="{B8CAAF70-54F8-04D3-60F9-DBDEC69C6A6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28414" y="2063751"/>
            <a:ext cx="914400" cy="914400"/>
          </a:xfrm>
          <a:prstGeom prst="rect">
            <a:avLst/>
          </a:prstGeom>
        </p:spPr>
      </p:pic>
      <p:pic>
        <p:nvPicPr>
          <p:cNvPr id="22" name="Graphic 21" descr="Badge Question Mark with solid fill">
            <a:extLst>
              <a:ext uri="{FF2B5EF4-FFF2-40B4-BE49-F238E27FC236}">
                <a16:creationId xmlns:a16="http://schemas.microsoft.com/office/drawing/2014/main" id="{949DB78C-8D5B-40C1-37E8-A5270C7DD64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7115" y="2063751"/>
            <a:ext cx="914400" cy="914400"/>
          </a:xfrm>
          <a:prstGeom prst="rect">
            <a:avLst/>
          </a:prstGeom>
        </p:spPr>
      </p:pic>
      <p:pic>
        <p:nvPicPr>
          <p:cNvPr id="24" name="Graphic 23" descr="Chat bubble with solid fill">
            <a:extLst>
              <a:ext uri="{FF2B5EF4-FFF2-40B4-BE49-F238E27FC236}">
                <a16:creationId xmlns:a16="http://schemas.microsoft.com/office/drawing/2014/main" id="{627EC0D8-B70D-098D-00CA-673BD1B94CC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00936" y="2063751"/>
            <a:ext cx="914400" cy="914400"/>
          </a:xfrm>
          <a:prstGeom prst="rect">
            <a:avLst/>
          </a:prstGeom>
        </p:spPr>
      </p:pic>
      <p:pic>
        <p:nvPicPr>
          <p:cNvPr id="26" name="Graphic 25" descr="Clipboard with solid fill">
            <a:extLst>
              <a:ext uri="{FF2B5EF4-FFF2-40B4-BE49-F238E27FC236}">
                <a16:creationId xmlns:a16="http://schemas.microsoft.com/office/drawing/2014/main" id="{DD206221-3812-B648-C4F8-49711F8D14A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156183" y="2063751"/>
            <a:ext cx="914400" cy="914400"/>
          </a:xfrm>
          <a:prstGeom prst="rect">
            <a:avLst/>
          </a:prstGeom>
        </p:spPr>
      </p:pic>
      <p:pic>
        <p:nvPicPr>
          <p:cNvPr id="28" name="Graphic 27" descr="Customer review with solid fill">
            <a:extLst>
              <a:ext uri="{FF2B5EF4-FFF2-40B4-BE49-F238E27FC236}">
                <a16:creationId xmlns:a16="http://schemas.microsoft.com/office/drawing/2014/main" id="{9ED3B424-1772-90F7-D26E-170186059CB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451043" y="2063751"/>
            <a:ext cx="914400" cy="914400"/>
          </a:xfrm>
          <a:prstGeom prst="rect">
            <a:avLst/>
          </a:prstGeom>
        </p:spPr>
      </p:pic>
      <p:sp>
        <p:nvSpPr>
          <p:cNvPr id="30" name="TextBox 29">
            <a:extLst>
              <a:ext uri="{FF2B5EF4-FFF2-40B4-BE49-F238E27FC236}">
                <a16:creationId xmlns:a16="http://schemas.microsoft.com/office/drawing/2014/main" id="{4E863AA2-5000-B363-C3DC-A647F788FC7D}"/>
              </a:ext>
            </a:extLst>
          </p:cNvPr>
          <p:cNvSpPr txBox="1"/>
          <p:nvPr/>
        </p:nvSpPr>
        <p:spPr>
          <a:xfrm>
            <a:off x="4514589" y="327486"/>
            <a:ext cx="6393654" cy="769441"/>
          </a:xfrm>
          <a:prstGeom prst="rect">
            <a:avLst/>
          </a:prstGeom>
          <a:noFill/>
        </p:spPr>
        <p:txBody>
          <a:bodyPr wrap="square" rtlCol="0">
            <a:spAutoFit/>
          </a:bodyPr>
          <a:lstStyle/>
          <a:p>
            <a:r>
              <a:rPr lang="en-US" sz="4400" b="1" dirty="0">
                <a:latin typeface="Montserrat" panose="020B0604020202020204" pitchFamily="2" charset="0"/>
              </a:rPr>
              <a:t>NỘI DUNG</a:t>
            </a:r>
          </a:p>
        </p:txBody>
      </p:sp>
    </p:spTree>
    <p:extLst>
      <p:ext uri="{BB962C8B-B14F-4D97-AF65-F5344CB8AC3E}">
        <p14:creationId xmlns:p14="http://schemas.microsoft.com/office/powerpoint/2010/main" val="4243651916"/>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3C9EC62-43B5-B0F9-5327-F3AB33E43B93}"/>
              </a:ext>
            </a:extLst>
          </p:cNvPr>
          <p:cNvSpPr/>
          <p:nvPr/>
        </p:nvSpPr>
        <p:spPr>
          <a:xfrm>
            <a:off x="0" y="0"/>
            <a:ext cx="12192000" cy="6858000"/>
          </a:xfrm>
          <a:prstGeom prst="rect">
            <a:avLst/>
          </a:prstGeom>
          <a:solidFill>
            <a:schemeClr val="accent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A52B3E0-A46F-6823-7A40-C76F7A0FEFC3}"/>
              </a:ext>
            </a:extLst>
          </p:cNvPr>
          <p:cNvSpPr txBox="1"/>
          <p:nvPr/>
        </p:nvSpPr>
        <p:spPr>
          <a:xfrm>
            <a:off x="2340" y="4522591"/>
            <a:ext cx="2441447" cy="369332"/>
          </a:xfrm>
          <a:prstGeom prst="rect">
            <a:avLst/>
          </a:prstGeom>
          <a:noFill/>
        </p:spPr>
        <p:txBody>
          <a:bodyPr wrap="square" rtlCol="0">
            <a:spAutoFit/>
          </a:bodyPr>
          <a:lstStyle/>
          <a:p>
            <a:r>
              <a:rPr lang="en-US" dirty="0">
                <a:latin typeface="Tw Cen MT" panose="020B0602020104020603" pitchFamily="34" charset="0"/>
              </a:rPr>
              <a:t>         </a:t>
            </a:r>
          </a:p>
        </p:txBody>
      </p:sp>
      <p:sp>
        <p:nvSpPr>
          <p:cNvPr id="11" name="TextBox 10">
            <a:extLst>
              <a:ext uri="{FF2B5EF4-FFF2-40B4-BE49-F238E27FC236}">
                <a16:creationId xmlns:a16="http://schemas.microsoft.com/office/drawing/2014/main" id="{4760014D-0198-E42B-9D1C-8854E3A96960}"/>
              </a:ext>
            </a:extLst>
          </p:cNvPr>
          <p:cNvSpPr txBox="1"/>
          <p:nvPr/>
        </p:nvSpPr>
        <p:spPr>
          <a:xfrm>
            <a:off x="5837682" y="2712805"/>
            <a:ext cx="1264781" cy="1107996"/>
          </a:xfrm>
          <a:prstGeom prst="rect">
            <a:avLst/>
          </a:prstGeom>
          <a:noFill/>
        </p:spPr>
        <p:txBody>
          <a:bodyPr wrap="square" rtlCol="0">
            <a:spAutoFit/>
          </a:bodyPr>
          <a:lstStyle/>
          <a:p>
            <a:r>
              <a:rPr lang="en-US" sz="6600" dirty="0">
                <a:latin typeface="Tw Cen MT" panose="020B0602020104020603" pitchFamily="34" charset="0"/>
              </a:rPr>
              <a:t>II</a:t>
            </a:r>
          </a:p>
        </p:txBody>
      </p:sp>
      <p:sp>
        <p:nvSpPr>
          <p:cNvPr id="15" name="TextBox 14">
            <a:extLst>
              <a:ext uri="{FF2B5EF4-FFF2-40B4-BE49-F238E27FC236}">
                <a16:creationId xmlns:a16="http://schemas.microsoft.com/office/drawing/2014/main" id="{1F787A46-510C-3C18-DCC4-B5CAF1922878}"/>
              </a:ext>
            </a:extLst>
          </p:cNvPr>
          <p:cNvSpPr txBox="1"/>
          <p:nvPr/>
        </p:nvSpPr>
        <p:spPr>
          <a:xfrm>
            <a:off x="3738114" y="4170250"/>
            <a:ext cx="4591240" cy="707886"/>
          </a:xfrm>
          <a:prstGeom prst="rect">
            <a:avLst/>
          </a:prstGeom>
          <a:noFill/>
        </p:spPr>
        <p:txBody>
          <a:bodyPr wrap="square" rtlCol="0">
            <a:spAutoFit/>
          </a:bodyPr>
          <a:lstStyle/>
          <a:p>
            <a:r>
              <a:rPr lang="en-US" b="1" dirty="0">
                <a:latin typeface="Tw Cen MT" panose="020B0602020104020603" pitchFamily="34" charset="0"/>
              </a:rPr>
              <a:t>  </a:t>
            </a:r>
            <a:r>
              <a:rPr lang="en-US" sz="4000" b="1" dirty="0">
                <a:latin typeface="Tw Cen MT" panose="020B0602020104020603" pitchFamily="34" charset="0"/>
              </a:rPr>
              <a:t> </a:t>
            </a:r>
            <a:r>
              <a:rPr lang="en-US" sz="4000" b="1" dirty="0" err="1">
                <a:latin typeface="Tw Cen MT" panose="020B0602020104020603" pitchFamily="34" charset="0"/>
              </a:rPr>
              <a:t>Giới</a:t>
            </a:r>
            <a:r>
              <a:rPr lang="en-US" sz="4000" b="1" dirty="0">
                <a:latin typeface="Tw Cen MT" panose="020B0602020104020603" pitchFamily="34" charset="0"/>
              </a:rPr>
              <a:t> </a:t>
            </a:r>
            <a:r>
              <a:rPr lang="en-US" sz="4000" b="1" dirty="0" err="1">
                <a:latin typeface="Tw Cen MT" panose="020B0602020104020603" pitchFamily="34" charset="0"/>
              </a:rPr>
              <a:t>thiệu</a:t>
            </a:r>
            <a:r>
              <a:rPr lang="en-US" sz="4000" b="1" dirty="0">
                <a:latin typeface="Tw Cen MT" panose="020B0602020104020603" pitchFamily="34" charset="0"/>
              </a:rPr>
              <a:t> </a:t>
            </a:r>
            <a:r>
              <a:rPr lang="en-US" sz="4000" b="1" dirty="0" err="1">
                <a:latin typeface="Tw Cen MT" panose="020B0602020104020603" pitchFamily="34" charset="0"/>
              </a:rPr>
              <a:t>bài</a:t>
            </a:r>
            <a:r>
              <a:rPr lang="en-US" sz="4000" b="1" dirty="0">
                <a:latin typeface="Tw Cen MT" panose="020B0602020104020603" pitchFamily="34" charset="0"/>
              </a:rPr>
              <a:t> </a:t>
            </a:r>
            <a:r>
              <a:rPr lang="en-US" sz="4000" b="1" dirty="0" err="1">
                <a:latin typeface="Tw Cen MT" panose="020B0602020104020603" pitchFamily="34" charset="0"/>
              </a:rPr>
              <a:t>toán</a:t>
            </a:r>
            <a:endParaRPr lang="en-US" sz="4000" b="1" dirty="0">
              <a:latin typeface="Tw Cen MT" panose="020B0602020104020603" pitchFamily="34" charset="0"/>
            </a:endParaRPr>
          </a:p>
        </p:txBody>
      </p:sp>
      <p:pic>
        <p:nvPicPr>
          <p:cNvPr id="26" name="Graphic 25" descr="Clipboard with solid fill">
            <a:extLst>
              <a:ext uri="{FF2B5EF4-FFF2-40B4-BE49-F238E27FC236}">
                <a16:creationId xmlns:a16="http://schemas.microsoft.com/office/drawing/2014/main" id="{DD206221-3812-B648-C4F8-49711F8D14A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38800" y="1390421"/>
            <a:ext cx="914400" cy="914400"/>
          </a:xfrm>
          <a:prstGeom prst="rect">
            <a:avLst/>
          </a:prstGeom>
        </p:spPr>
      </p:pic>
    </p:spTree>
    <p:extLst>
      <p:ext uri="{BB962C8B-B14F-4D97-AF65-F5344CB8AC3E}">
        <p14:creationId xmlns:p14="http://schemas.microsoft.com/office/powerpoint/2010/main" val="39544021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A67079-9AB9-0580-332A-84C79115FD44}"/>
            </a:ext>
          </a:extLst>
        </p:cNvPr>
        <p:cNvGrpSpPr/>
        <p:nvPr/>
      </p:nvGrpSpPr>
      <p:grpSpPr>
        <a:xfrm>
          <a:off x="0" y="0"/>
          <a:ext cx="0" cy="0"/>
          <a:chOff x="0" y="0"/>
          <a:chExt cx="0" cy="0"/>
        </a:xfrm>
      </p:grpSpPr>
      <p:sp>
        <p:nvSpPr>
          <p:cNvPr id="4" name="Freeform: Shape 3">
            <a:extLst>
              <a:ext uri="{FF2B5EF4-FFF2-40B4-BE49-F238E27FC236}">
                <a16:creationId xmlns:a16="http://schemas.microsoft.com/office/drawing/2014/main" id="{EFD163B6-8A73-0D05-611A-344D9C725B92}"/>
              </a:ext>
            </a:extLst>
          </p:cNvPr>
          <p:cNvSpPr/>
          <p:nvPr/>
        </p:nvSpPr>
        <p:spPr>
          <a:xfrm>
            <a:off x="-7144" y="-7144"/>
            <a:ext cx="2781300" cy="6867525"/>
          </a:xfrm>
          <a:custGeom>
            <a:avLst/>
            <a:gdLst>
              <a:gd name="connsiteX0" fmla="*/ 7144 w 2781300"/>
              <a:gd name="connsiteY0" fmla="*/ 7144 h 6867525"/>
              <a:gd name="connsiteX1" fmla="*/ 2777109 w 2781300"/>
              <a:gd name="connsiteY1" fmla="*/ 7144 h 6867525"/>
              <a:gd name="connsiteX2" fmla="*/ 2777109 w 2781300"/>
              <a:gd name="connsiteY2" fmla="*/ 6865144 h 6867525"/>
              <a:gd name="connsiteX3" fmla="*/ 7144 w 278130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2781300" h="6867525">
                <a:moveTo>
                  <a:pt x="7144" y="7144"/>
                </a:moveTo>
                <a:lnTo>
                  <a:pt x="2777109" y="7144"/>
                </a:lnTo>
                <a:lnTo>
                  <a:pt x="2777109" y="6865144"/>
                </a:lnTo>
                <a:lnTo>
                  <a:pt x="7144" y="6865144"/>
                </a:lnTo>
                <a:close/>
              </a:path>
            </a:pathLst>
          </a:custGeom>
          <a:solidFill>
            <a:srgbClr val="0A1931"/>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0A2910DE-BB5C-E0A6-0A91-D8107E55C30D}"/>
              </a:ext>
            </a:extLst>
          </p:cNvPr>
          <p:cNvSpPr/>
          <p:nvPr/>
        </p:nvSpPr>
        <p:spPr>
          <a:xfrm>
            <a:off x="3621025" y="816015"/>
            <a:ext cx="8272272" cy="5746831"/>
          </a:xfrm>
          <a:custGeom>
            <a:avLst/>
            <a:gdLst>
              <a:gd name="connsiteX0" fmla="*/ 14287 w 6962775"/>
              <a:gd name="connsiteY0" fmla="*/ 14288 h 2409825"/>
              <a:gd name="connsiteX1" fmla="*/ 6948678 w 6962775"/>
              <a:gd name="connsiteY1" fmla="*/ 14288 h 2409825"/>
              <a:gd name="connsiteX2" fmla="*/ 6948678 w 6962775"/>
              <a:gd name="connsiteY2" fmla="*/ 2400300 h 2409825"/>
              <a:gd name="connsiteX3" fmla="*/ 14287 w 6962775"/>
              <a:gd name="connsiteY3" fmla="*/ 2400300 h 2409825"/>
            </a:gdLst>
            <a:ahLst/>
            <a:cxnLst>
              <a:cxn ang="0">
                <a:pos x="connsiteX0" y="connsiteY0"/>
              </a:cxn>
              <a:cxn ang="0">
                <a:pos x="connsiteX1" y="connsiteY1"/>
              </a:cxn>
              <a:cxn ang="0">
                <a:pos x="connsiteX2" y="connsiteY2"/>
              </a:cxn>
              <a:cxn ang="0">
                <a:pos x="connsiteX3" y="connsiteY3"/>
              </a:cxn>
            </a:cxnLst>
            <a:rect l="l" t="t" r="r" b="b"/>
            <a:pathLst>
              <a:path w="6962775" h="2409825">
                <a:moveTo>
                  <a:pt x="14287" y="14288"/>
                </a:moveTo>
                <a:lnTo>
                  <a:pt x="6948678" y="14288"/>
                </a:lnTo>
                <a:lnTo>
                  <a:pt x="6948678" y="2400300"/>
                </a:lnTo>
                <a:lnTo>
                  <a:pt x="14287" y="2400300"/>
                </a:lnTo>
                <a:close/>
              </a:path>
            </a:pathLst>
          </a:custGeom>
          <a:noFill/>
          <a:ln w="19050" cap="flat">
            <a:solidFill>
              <a:srgbClr val="0A1931"/>
            </a:solid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6230CA75-F19F-1525-AD55-59AE60683BD2}"/>
              </a:ext>
            </a:extLst>
          </p:cNvPr>
          <p:cNvSpPr/>
          <p:nvPr/>
        </p:nvSpPr>
        <p:spPr>
          <a:xfrm>
            <a:off x="3765851" y="950586"/>
            <a:ext cx="314325" cy="266700"/>
          </a:xfrm>
          <a:custGeom>
            <a:avLst/>
            <a:gdLst>
              <a:gd name="connsiteX0" fmla="*/ 124302 w 314325"/>
              <a:gd name="connsiteY0" fmla="*/ 267557 h 266700"/>
              <a:gd name="connsiteX1" fmla="*/ 7144 w 314325"/>
              <a:gd name="connsiteY1" fmla="*/ 267557 h 266700"/>
              <a:gd name="connsiteX2" fmla="*/ 7144 w 314325"/>
              <a:gd name="connsiteY2" fmla="*/ 203073 h 266700"/>
              <a:gd name="connsiteX3" fmla="*/ 22289 w 314325"/>
              <a:gd name="connsiteY3" fmla="*/ 97917 h 266700"/>
              <a:gd name="connsiteX4" fmla="*/ 73247 w 314325"/>
              <a:gd name="connsiteY4" fmla="*/ 7144 h 266700"/>
              <a:gd name="connsiteX5" fmla="*/ 118872 w 314325"/>
              <a:gd name="connsiteY5" fmla="*/ 42958 h 266700"/>
              <a:gd name="connsiteX6" fmla="*/ 93536 w 314325"/>
              <a:gd name="connsiteY6" fmla="*/ 86201 h 266700"/>
              <a:gd name="connsiteX7" fmla="*/ 77534 w 314325"/>
              <a:gd name="connsiteY7" fmla="*/ 134588 h 266700"/>
              <a:gd name="connsiteX8" fmla="*/ 124492 w 314325"/>
              <a:gd name="connsiteY8" fmla="*/ 134588 h 266700"/>
              <a:gd name="connsiteX9" fmla="*/ 124492 w 314325"/>
              <a:gd name="connsiteY9" fmla="*/ 267557 h 266700"/>
              <a:gd name="connsiteX10" fmla="*/ 314040 w 314325"/>
              <a:gd name="connsiteY10" fmla="*/ 267557 h 266700"/>
              <a:gd name="connsiteX11" fmla="*/ 196882 w 314325"/>
              <a:gd name="connsiteY11" fmla="*/ 267557 h 266700"/>
              <a:gd name="connsiteX12" fmla="*/ 196882 w 314325"/>
              <a:gd name="connsiteY12" fmla="*/ 203073 h 266700"/>
              <a:gd name="connsiteX13" fmla="*/ 211741 w 314325"/>
              <a:gd name="connsiteY13" fmla="*/ 97917 h 266700"/>
              <a:gd name="connsiteX14" fmla="*/ 262890 w 314325"/>
              <a:gd name="connsiteY14" fmla="*/ 7144 h 266700"/>
              <a:gd name="connsiteX15" fmla="*/ 308515 w 314325"/>
              <a:gd name="connsiteY15" fmla="*/ 42958 h 266700"/>
              <a:gd name="connsiteX16" fmla="*/ 283179 w 314325"/>
              <a:gd name="connsiteY16" fmla="*/ 86201 h 266700"/>
              <a:gd name="connsiteX17" fmla="*/ 267177 w 314325"/>
              <a:gd name="connsiteY17" fmla="*/ 134588 h 266700"/>
              <a:gd name="connsiteX18" fmla="*/ 314135 w 314325"/>
              <a:gd name="connsiteY18" fmla="*/ 134588 h 266700"/>
              <a:gd name="connsiteX19" fmla="*/ 314135 w 314325"/>
              <a:gd name="connsiteY19" fmla="*/ 267557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4325" h="266700">
                <a:moveTo>
                  <a:pt x="124302" y="267557"/>
                </a:moveTo>
                <a:lnTo>
                  <a:pt x="7144" y="267557"/>
                </a:lnTo>
                <a:lnTo>
                  <a:pt x="7144" y="203073"/>
                </a:lnTo>
                <a:cubicBezTo>
                  <a:pt x="7144" y="162496"/>
                  <a:pt x="12192" y="127445"/>
                  <a:pt x="22289" y="97917"/>
                </a:cubicBezTo>
                <a:cubicBezTo>
                  <a:pt x="32385" y="68389"/>
                  <a:pt x="49340" y="38100"/>
                  <a:pt x="73247" y="7144"/>
                </a:cubicBezTo>
                <a:lnTo>
                  <a:pt x="118872" y="42958"/>
                </a:lnTo>
                <a:cubicBezTo>
                  <a:pt x="107347" y="59722"/>
                  <a:pt x="98965" y="74104"/>
                  <a:pt x="93536" y="86201"/>
                </a:cubicBezTo>
                <a:cubicBezTo>
                  <a:pt x="88106" y="98298"/>
                  <a:pt x="82772" y="114395"/>
                  <a:pt x="77534" y="134588"/>
                </a:cubicBezTo>
                <a:lnTo>
                  <a:pt x="124492" y="134588"/>
                </a:lnTo>
                <a:lnTo>
                  <a:pt x="124492" y="267557"/>
                </a:lnTo>
                <a:close/>
                <a:moveTo>
                  <a:pt x="314040" y="267557"/>
                </a:moveTo>
                <a:lnTo>
                  <a:pt x="196882" y="267557"/>
                </a:lnTo>
                <a:lnTo>
                  <a:pt x="196882" y="203073"/>
                </a:lnTo>
                <a:cubicBezTo>
                  <a:pt x="196882" y="162496"/>
                  <a:pt x="201835" y="127445"/>
                  <a:pt x="211741" y="97917"/>
                </a:cubicBezTo>
                <a:cubicBezTo>
                  <a:pt x="221647" y="68389"/>
                  <a:pt x="238696" y="38100"/>
                  <a:pt x="262890" y="7144"/>
                </a:cubicBezTo>
                <a:lnTo>
                  <a:pt x="308515" y="42958"/>
                </a:lnTo>
                <a:cubicBezTo>
                  <a:pt x="296990" y="59722"/>
                  <a:pt x="288608" y="74104"/>
                  <a:pt x="283179" y="86201"/>
                </a:cubicBezTo>
                <a:cubicBezTo>
                  <a:pt x="277749" y="98298"/>
                  <a:pt x="272415" y="114395"/>
                  <a:pt x="267177" y="134588"/>
                </a:cubicBezTo>
                <a:lnTo>
                  <a:pt x="314135" y="134588"/>
                </a:lnTo>
                <a:lnTo>
                  <a:pt x="314135" y="267557"/>
                </a:lnTo>
                <a:close/>
              </a:path>
            </a:pathLst>
          </a:custGeom>
          <a:solidFill>
            <a:srgbClr val="185ADB"/>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62F25E9D-42A5-0C24-31D1-7E32279D3960}"/>
              </a:ext>
            </a:extLst>
          </p:cNvPr>
          <p:cNvSpPr/>
          <p:nvPr/>
        </p:nvSpPr>
        <p:spPr>
          <a:xfrm>
            <a:off x="11430000" y="6115395"/>
            <a:ext cx="314325" cy="266700"/>
          </a:xfrm>
          <a:custGeom>
            <a:avLst/>
            <a:gdLst>
              <a:gd name="connsiteX0" fmla="*/ 7334 w 314325"/>
              <a:gd name="connsiteY0" fmla="*/ 7144 h 266700"/>
              <a:gd name="connsiteX1" fmla="*/ 124492 w 314325"/>
              <a:gd name="connsiteY1" fmla="*/ 7144 h 266700"/>
              <a:gd name="connsiteX2" fmla="*/ 124492 w 314325"/>
              <a:gd name="connsiteY2" fmla="*/ 71247 h 266700"/>
              <a:gd name="connsiteX3" fmla="*/ 109348 w 314325"/>
              <a:gd name="connsiteY3" fmla="*/ 176594 h 266700"/>
              <a:gd name="connsiteX4" fmla="*/ 58388 w 314325"/>
              <a:gd name="connsiteY4" fmla="*/ 267557 h 266700"/>
              <a:gd name="connsiteX5" fmla="*/ 12764 w 314325"/>
              <a:gd name="connsiteY5" fmla="*/ 231838 h 266700"/>
              <a:gd name="connsiteX6" fmla="*/ 38100 w 314325"/>
              <a:gd name="connsiteY6" fmla="*/ 188500 h 266700"/>
              <a:gd name="connsiteX7" fmla="*/ 54103 w 314325"/>
              <a:gd name="connsiteY7" fmla="*/ 140113 h 266700"/>
              <a:gd name="connsiteX8" fmla="*/ 7144 w 314325"/>
              <a:gd name="connsiteY8" fmla="*/ 140113 h 266700"/>
              <a:gd name="connsiteX9" fmla="*/ 7144 w 314325"/>
              <a:gd name="connsiteY9" fmla="*/ 7144 h 266700"/>
              <a:gd name="connsiteX10" fmla="*/ 197073 w 314325"/>
              <a:gd name="connsiteY10" fmla="*/ 7144 h 266700"/>
              <a:gd name="connsiteX11" fmla="*/ 313849 w 314325"/>
              <a:gd name="connsiteY11" fmla="*/ 7144 h 266700"/>
              <a:gd name="connsiteX12" fmla="*/ 313849 w 314325"/>
              <a:gd name="connsiteY12" fmla="*/ 71247 h 266700"/>
              <a:gd name="connsiteX13" fmla="*/ 298800 w 314325"/>
              <a:gd name="connsiteY13" fmla="*/ 176594 h 266700"/>
              <a:gd name="connsiteX14" fmla="*/ 247650 w 314325"/>
              <a:gd name="connsiteY14" fmla="*/ 267557 h 266700"/>
              <a:gd name="connsiteX15" fmla="*/ 202692 w 314325"/>
              <a:gd name="connsiteY15" fmla="*/ 231838 h 266700"/>
              <a:gd name="connsiteX16" fmla="*/ 228029 w 314325"/>
              <a:gd name="connsiteY16" fmla="*/ 188500 h 266700"/>
              <a:gd name="connsiteX17" fmla="*/ 243650 w 314325"/>
              <a:gd name="connsiteY17" fmla="*/ 140113 h 266700"/>
              <a:gd name="connsiteX18" fmla="*/ 197168 w 314325"/>
              <a:gd name="connsiteY18" fmla="*/ 140113 h 266700"/>
              <a:gd name="connsiteX19" fmla="*/ 197168 w 314325"/>
              <a:gd name="connsiteY19" fmla="*/ 7144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4325" h="266700">
                <a:moveTo>
                  <a:pt x="7334" y="7144"/>
                </a:moveTo>
                <a:lnTo>
                  <a:pt x="124492" y="7144"/>
                </a:lnTo>
                <a:lnTo>
                  <a:pt x="124492" y="71247"/>
                </a:lnTo>
                <a:cubicBezTo>
                  <a:pt x="124492" y="112109"/>
                  <a:pt x="119444" y="147256"/>
                  <a:pt x="109348" y="176594"/>
                </a:cubicBezTo>
                <a:cubicBezTo>
                  <a:pt x="99251" y="206026"/>
                  <a:pt x="82296" y="236316"/>
                  <a:pt x="58388" y="267557"/>
                </a:cubicBezTo>
                <a:lnTo>
                  <a:pt x="12764" y="231838"/>
                </a:lnTo>
                <a:cubicBezTo>
                  <a:pt x="24194" y="215170"/>
                  <a:pt x="32671" y="200692"/>
                  <a:pt x="38100" y="188500"/>
                </a:cubicBezTo>
                <a:cubicBezTo>
                  <a:pt x="43530" y="176308"/>
                  <a:pt x="48863" y="160116"/>
                  <a:pt x="54103" y="140113"/>
                </a:cubicBezTo>
                <a:lnTo>
                  <a:pt x="7144" y="140113"/>
                </a:lnTo>
                <a:lnTo>
                  <a:pt x="7144" y="7144"/>
                </a:lnTo>
                <a:close/>
                <a:moveTo>
                  <a:pt x="197073" y="7144"/>
                </a:moveTo>
                <a:lnTo>
                  <a:pt x="313849" y="7144"/>
                </a:lnTo>
                <a:lnTo>
                  <a:pt x="313849" y="71247"/>
                </a:lnTo>
                <a:cubicBezTo>
                  <a:pt x="313849" y="112109"/>
                  <a:pt x="308801" y="147256"/>
                  <a:pt x="298800" y="176594"/>
                </a:cubicBezTo>
                <a:cubicBezTo>
                  <a:pt x="288799" y="205931"/>
                  <a:pt x="271749" y="236316"/>
                  <a:pt x="247650" y="267557"/>
                </a:cubicBezTo>
                <a:lnTo>
                  <a:pt x="202692" y="231838"/>
                </a:lnTo>
                <a:cubicBezTo>
                  <a:pt x="214123" y="215170"/>
                  <a:pt x="222600" y="200692"/>
                  <a:pt x="228029" y="188500"/>
                </a:cubicBezTo>
                <a:cubicBezTo>
                  <a:pt x="233458" y="176308"/>
                  <a:pt x="238602" y="160116"/>
                  <a:pt x="243650" y="140113"/>
                </a:cubicBezTo>
                <a:lnTo>
                  <a:pt x="197168" y="140113"/>
                </a:lnTo>
                <a:lnTo>
                  <a:pt x="197168" y="7144"/>
                </a:lnTo>
                <a:close/>
              </a:path>
            </a:pathLst>
          </a:custGeom>
          <a:solidFill>
            <a:srgbClr val="185ADB"/>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7FD6CC40-C149-24DC-BACE-A51201D19B50}"/>
              </a:ext>
            </a:extLst>
          </p:cNvPr>
          <p:cNvSpPr/>
          <p:nvPr/>
        </p:nvSpPr>
        <p:spPr>
          <a:xfrm>
            <a:off x="3246834" y="6191595"/>
            <a:ext cx="190500" cy="190500"/>
          </a:xfrm>
          <a:custGeom>
            <a:avLst/>
            <a:gdLst>
              <a:gd name="connsiteX0" fmla="*/ 183928 w 190500"/>
              <a:gd name="connsiteY0" fmla="*/ 95536 h 190500"/>
              <a:gd name="connsiteX1" fmla="*/ 95536 w 190500"/>
              <a:gd name="connsiteY1" fmla="*/ 183928 h 190500"/>
              <a:gd name="connsiteX2" fmla="*/ 7144 w 190500"/>
              <a:gd name="connsiteY2" fmla="*/ 95536 h 190500"/>
              <a:gd name="connsiteX3" fmla="*/ 95536 w 190500"/>
              <a:gd name="connsiteY3" fmla="*/ 7143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6" y="183928"/>
                </a:cubicBezTo>
                <a:cubicBezTo>
                  <a:pt x="46718" y="183928"/>
                  <a:pt x="7144" y="144354"/>
                  <a:pt x="7144" y="95536"/>
                </a:cubicBezTo>
                <a:cubicBezTo>
                  <a:pt x="7144" y="46718"/>
                  <a:pt x="46718" y="7143"/>
                  <a:pt x="95536" y="7143"/>
                </a:cubicBezTo>
                <a:cubicBezTo>
                  <a:pt x="144353" y="7143"/>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8BBA691-8996-49D4-184F-955EA744EEEB}"/>
              </a:ext>
            </a:extLst>
          </p:cNvPr>
          <p:cNvSpPr/>
          <p:nvPr/>
        </p:nvSpPr>
        <p:spPr>
          <a:xfrm>
            <a:off x="11587163" y="551737"/>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8" y="183928"/>
                  <a:pt x="7143" y="144353"/>
                  <a:pt x="7143" y="95536"/>
                </a:cubicBezTo>
                <a:cubicBezTo>
                  <a:pt x="7143" y="46718"/>
                  <a:pt x="46718" y="7144"/>
                  <a:pt x="95535"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1" name="TextBox 10">
            <a:extLst>
              <a:ext uri="{FF2B5EF4-FFF2-40B4-BE49-F238E27FC236}">
                <a16:creationId xmlns:a16="http://schemas.microsoft.com/office/drawing/2014/main" id="{69D14705-90BB-387B-6F63-8D3157A6F8EF}"/>
              </a:ext>
            </a:extLst>
          </p:cNvPr>
          <p:cNvSpPr txBox="1"/>
          <p:nvPr/>
        </p:nvSpPr>
        <p:spPr>
          <a:xfrm>
            <a:off x="4330648" y="157462"/>
            <a:ext cx="3800207" cy="584775"/>
          </a:xfrm>
          <a:prstGeom prst="rect">
            <a:avLst/>
          </a:prstGeom>
          <a:noFill/>
        </p:spPr>
        <p:txBody>
          <a:bodyPr wrap="none" rtlCol="0">
            <a:spAutoFit/>
          </a:bodyPr>
          <a:lstStyle/>
          <a:p>
            <a:r>
              <a:rPr lang="en-US" sz="3200" b="1" dirty="0">
                <a:solidFill>
                  <a:schemeClr val="accent2"/>
                </a:solidFill>
              </a:rPr>
              <a:t>II. </a:t>
            </a:r>
            <a:r>
              <a:rPr lang="en-US" sz="3200" b="1" dirty="0" err="1">
                <a:solidFill>
                  <a:schemeClr val="accent2"/>
                </a:solidFill>
              </a:rPr>
              <a:t>Giới</a:t>
            </a:r>
            <a:r>
              <a:rPr lang="en-US" sz="3200" b="1" dirty="0">
                <a:solidFill>
                  <a:schemeClr val="accent2"/>
                </a:solidFill>
              </a:rPr>
              <a:t> </a:t>
            </a:r>
            <a:r>
              <a:rPr lang="en-US" sz="3200" b="1" dirty="0" err="1">
                <a:solidFill>
                  <a:schemeClr val="accent2"/>
                </a:solidFill>
              </a:rPr>
              <a:t>thiệu</a:t>
            </a:r>
            <a:r>
              <a:rPr lang="en-US" sz="3200" b="1" dirty="0">
                <a:solidFill>
                  <a:schemeClr val="accent2"/>
                </a:solidFill>
              </a:rPr>
              <a:t> </a:t>
            </a:r>
            <a:r>
              <a:rPr lang="en-US" sz="3200" b="1" dirty="0" err="1">
                <a:solidFill>
                  <a:schemeClr val="accent2"/>
                </a:solidFill>
              </a:rPr>
              <a:t>bài</a:t>
            </a:r>
            <a:r>
              <a:rPr lang="en-US" sz="3200" b="1" dirty="0">
                <a:solidFill>
                  <a:schemeClr val="accent2"/>
                </a:solidFill>
              </a:rPr>
              <a:t> </a:t>
            </a:r>
            <a:r>
              <a:rPr lang="en-US" sz="3200" b="1" dirty="0" err="1">
                <a:solidFill>
                  <a:schemeClr val="accent2"/>
                </a:solidFill>
              </a:rPr>
              <a:t>toán</a:t>
            </a:r>
            <a:endParaRPr lang="en-US" sz="3200" b="1" dirty="0">
              <a:solidFill>
                <a:schemeClr val="accent2"/>
              </a:solidFill>
            </a:endParaRPr>
          </a:p>
        </p:txBody>
      </p:sp>
      <p:pic>
        <p:nvPicPr>
          <p:cNvPr id="43" name="Picture 42" descr="A screenshot of a computer&#10;&#10;Description automatically generated">
            <a:extLst>
              <a:ext uri="{FF2B5EF4-FFF2-40B4-BE49-F238E27FC236}">
                <a16:creationId xmlns:a16="http://schemas.microsoft.com/office/drawing/2014/main" id="{EB4B3404-ACAD-021E-4695-9F62B9BE5A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2724912" cy="2188464"/>
          </a:xfrm>
          <a:prstGeom prst="rect">
            <a:avLst/>
          </a:prstGeom>
        </p:spPr>
      </p:pic>
      <p:sp>
        <p:nvSpPr>
          <p:cNvPr id="2" name="TextBox 1">
            <a:extLst>
              <a:ext uri="{FF2B5EF4-FFF2-40B4-BE49-F238E27FC236}">
                <a16:creationId xmlns:a16="http://schemas.microsoft.com/office/drawing/2014/main" id="{CA7539E8-EA14-BE97-F88D-F6FCBAFAB9D4}"/>
              </a:ext>
            </a:extLst>
          </p:cNvPr>
          <p:cNvSpPr txBox="1"/>
          <p:nvPr/>
        </p:nvSpPr>
        <p:spPr>
          <a:xfrm>
            <a:off x="4383024" y="1493520"/>
            <a:ext cx="6321552" cy="4358640"/>
          </a:xfrm>
          <a:prstGeom prst="rect">
            <a:avLst/>
          </a:prstGeom>
          <a:noFill/>
        </p:spPr>
        <p:txBody>
          <a:bodyPr wrap="square" rtlCol="0">
            <a:spAutoFit/>
          </a:bodyPr>
          <a:lstStyle/>
          <a:p>
            <a:r>
              <a:rPr lang="vi-VN" dirty="0">
                <a:effectLst/>
              </a:rPr>
              <a:t>•Chủ </a:t>
            </a:r>
            <a:r>
              <a:rPr lang="vi-VN" dirty="0" err="1">
                <a:effectLst/>
              </a:rPr>
              <a:t>đề:Quản</a:t>
            </a:r>
            <a:r>
              <a:rPr lang="vi-VN" dirty="0">
                <a:effectLst/>
              </a:rPr>
              <a:t> lý </a:t>
            </a:r>
            <a:r>
              <a:rPr lang="vi-VN" dirty="0" err="1">
                <a:effectLst/>
              </a:rPr>
              <a:t>album</a:t>
            </a:r>
            <a:r>
              <a:rPr lang="vi-VN" dirty="0">
                <a:effectLst/>
              </a:rPr>
              <a:t> ảnh</a:t>
            </a:r>
          </a:p>
          <a:p>
            <a:r>
              <a:rPr lang="vi-VN" dirty="0">
                <a:effectLst/>
              </a:rPr>
              <a:t>•</a:t>
            </a:r>
            <a:r>
              <a:rPr lang="vi-VN" dirty="0" err="1">
                <a:effectLst/>
              </a:rPr>
              <a:t>Data</a:t>
            </a:r>
            <a:r>
              <a:rPr lang="vi-VN" dirty="0">
                <a:effectLst/>
              </a:rPr>
              <a:t> </a:t>
            </a:r>
            <a:r>
              <a:rPr lang="vi-VN" dirty="0" err="1">
                <a:effectLst/>
              </a:rPr>
              <a:t>structure</a:t>
            </a:r>
            <a:r>
              <a:rPr lang="vi-VN" dirty="0">
                <a:effectLst/>
              </a:rPr>
              <a:t>: Mảng, danh sách liên kết</a:t>
            </a:r>
          </a:p>
          <a:p>
            <a:r>
              <a:rPr lang="vi-VN" dirty="0">
                <a:effectLst/>
              </a:rPr>
              <a:t>•Các chức năng:</a:t>
            </a:r>
          </a:p>
          <a:p>
            <a:r>
              <a:rPr lang="en-US" dirty="0">
                <a:effectLst/>
              </a:rPr>
              <a:t>⮚</a:t>
            </a:r>
            <a:r>
              <a:rPr lang="vi-VN" dirty="0">
                <a:effectLst/>
              </a:rPr>
              <a:t>Ảnh có các</a:t>
            </a:r>
            <a:r>
              <a:rPr lang="en-US" dirty="0">
                <a:effectLst/>
              </a:rPr>
              <a:t> </a:t>
            </a:r>
            <a:r>
              <a:rPr lang="vi-VN" dirty="0">
                <a:effectLst/>
              </a:rPr>
              <a:t>thông tin (</a:t>
            </a:r>
            <a:r>
              <a:rPr lang="vi-VN" dirty="0" err="1">
                <a:effectLst/>
              </a:rPr>
              <a:t>id</a:t>
            </a:r>
            <a:r>
              <a:rPr lang="vi-VN" dirty="0">
                <a:effectLst/>
              </a:rPr>
              <a:t>, </a:t>
            </a:r>
            <a:r>
              <a:rPr lang="vi-VN" dirty="0" err="1">
                <a:effectLst/>
              </a:rPr>
              <a:t>tên,ngàychụp</a:t>
            </a:r>
            <a:r>
              <a:rPr lang="vi-VN" dirty="0">
                <a:effectLst/>
              </a:rPr>
              <a:t>)  </a:t>
            </a:r>
          </a:p>
          <a:p>
            <a:r>
              <a:rPr lang="en-US" dirty="0">
                <a:effectLst/>
              </a:rPr>
              <a:t>⮚</a:t>
            </a:r>
            <a:r>
              <a:rPr lang="vi-VN" dirty="0">
                <a:effectLst/>
              </a:rPr>
              <a:t>Ảnh được lưu ở dạng mảng hoặc đồ thị  </a:t>
            </a:r>
          </a:p>
          <a:p>
            <a:r>
              <a:rPr lang="en-US" dirty="0">
                <a:effectLst/>
              </a:rPr>
              <a:t>⮚</a:t>
            </a:r>
            <a:r>
              <a:rPr lang="vi-VN" dirty="0">
                <a:effectLst/>
              </a:rPr>
              <a:t>Phát hiện và loại ảnh trùng lặp </a:t>
            </a:r>
          </a:p>
          <a:p>
            <a:r>
              <a:rPr lang="en-US" dirty="0">
                <a:effectLst/>
              </a:rPr>
              <a:t>⮚</a:t>
            </a:r>
            <a:r>
              <a:rPr lang="vi-VN" dirty="0">
                <a:effectLst/>
              </a:rPr>
              <a:t>Tìm kiếm, Thêm, bớt, sửa </a:t>
            </a:r>
            <a:r>
              <a:rPr lang="vi-VN" dirty="0" err="1">
                <a:effectLst/>
              </a:rPr>
              <a:t>xoá</a:t>
            </a:r>
            <a:r>
              <a:rPr lang="vi-VN" dirty="0">
                <a:effectLst/>
              </a:rPr>
              <a:t> ảnh </a:t>
            </a:r>
          </a:p>
          <a:p>
            <a:r>
              <a:rPr lang="vi-VN" dirty="0">
                <a:effectLst/>
              </a:rPr>
              <a:t>⚫Động</a:t>
            </a:r>
            <a:r>
              <a:rPr lang="en-US" dirty="0">
                <a:effectLst/>
              </a:rPr>
              <a:t> </a:t>
            </a:r>
            <a:r>
              <a:rPr lang="vi-VN" dirty="0">
                <a:effectLst/>
              </a:rPr>
              <a:t>lực</a:t>
            </a:r>
            <a:r>
              <a:rPr lang="en-US" dirty="0">
                <a:effectLst/>
              </a:rPr>
              <a:t> </a:t>
            </a:r>
            <a:r>
              <a:rPr lang="vi-VN" dirty="0">
                <a:effectLst/>
              </a:rPr>
              <a:t>thực</a:t>
            </a:r>
            <a:r>
              <a:rPr lang="en-US" dirty="0">
                <a:effectLst/>
              </a:rPr>
              <a:t> </a:t>
            </a:r>
            <a:r>
              <a:rPr lang="vi-VN" dirty="0">
                <a:effectLst/>
              </a:rPr>
              <a:t>hiện</a:t>
            </a:r>
            <a:r>
              <a:rPr lang="en-US" dirty="0">
                <a:effectLst/>
              </a:rPr>
              <a:t> </a:t>
            </a:r>
            <a:r>
              <a:rPr lang="vi-VN" dirty="0">
                <a:effectLst/>
              </a:rPr>
              <a:t>bài</a:t>
            </a:r>
            <a:r>
              <a:rPr lang="en-US" dirty="0">
                <a:effectLst/>
              </a:rPr>
              <a:t> </a:t>
            </a:r>
            <a:r>
              <a:rPr lang="vi-VN" dirty="0">
                <a:effectLst/>
              </a:rPr>
              <a:t>toán:</a:t>
            </a:r>
            <a:r>
              <a:rPr lang="en-US" dirty="0">
                <a:effectLst/>
              </a:rPr>
              <a:t> </a:t>
            </a:r>
            <a:r>
              <a:rPr lang="vi-VN" dirty="0">
                <a:effectLst/>
              </a:rPr>
              <a:t>Trong</a:t>
            </a:r>
            <a:r>
              <a:rPr lang="en-US" dirty="0">
                <a:effectLst/>
              </a:rPr>
              <a:t> </a:t>
            </a:r>
            <a:r>
              <a:rPr lang="vi-VN" dirty="0">
                <a:effectLst/>
              </a:rPr>
              <a:t>thời</a:t>
            </a:r>
            <a:r>
              <a:rPr lang="en-US" dirty="0">
                <a:effectLst/>
              </a:rPr>
              <a:t> </a:t>
            </a:r>
            <a:r>
              <a:rPr lang="vi-VN" dirty="0">
                <a:effectLst/>
              </a:rPr>
              <a:t>đại</a:t>
            </a:r>
            <a:r>
              <a:rPr lang="en-US" dirty="0">
                <a:effectLst/>
              </a:rPr>
              <a:t> </a:t>
            </a:r>
            <a:r>
              <a:rPr lang="vi-VN" dirty="0">
                <a:effectLst/>
              </a:rPr>
              <a:t>số</a:t>
            </a:r>
            <a:r>
              <a:rPr lang="en-US" dirty="0">
                <a:effectLst/>
              </a:rPr>
              <a:t> </a:t>
            </a:r>
            <a:r>
              <a:rPr lang="vi-VN" dirty="0">
                <a:effectLst/>
              </a:rPr>
              <a:t>hóa,</a:t>
            </a:r>
            <a:r>
              <a:rPr lang="en-US" dirty="0">
                <a:effectLst/>
              </a:rPr>
              <a:t> </a:t>
            </a:r>
            <a:r>
              <a:rPr lang="vi-VN" dirty="0">
                <a:effectLst/>
              </a:rPr>
              <a:t>lượng</a:t>
            </a:r>
            <a:r>
              <a:rPr lang="en-US" dirty="0">
                <a:effectLst/>
              </a:rPr>
              <a:t> </a:t>
            </a:r>
            <a:r>
              <a:rPr lang="vi-VN" dirty="0">
                <a:effectLst/>
              </a:rPr>
              <a:t>dữ</a:t>
            </a:r>
            <a:r>
              <a:rPr lang="en-US" dirty="0">
                <a:effectLst/>
              </a:rPr>
              <a:t> </a:t>
            </a:r>
            <a:r>
              <a:rPr lang="vi-VN" dirty="0">
                <a:effectLst/>
              </a:rPr>
              <a:t>liệu</a:t>
            </a:r>
            <a:r>
              <a:rPr lang="en-US" dirty="0">
                <a:effectLst/>
              </a:rPr>
              <a:t> </a:t>
            </a:r>
            <a:r>
              <a:rPr lang="vi-VN" dirty="0">
                <a:effectLst/>
              </a:rPr>
              <a:t>hình</a:t>
            </a:r>
            <a:r>
              <a:rPr lang="en-US" dirty="0">
                <a:effectLst/>
              </a:rPr>
              <a:t> </a:t>
            </a:r>
            <a:r>
              <a:rPr lang="vi-VN" dirty="0">
                <a:effectLst/>
              </a:rPr>
              <a:t>ảnh</a:t>
            </a:r>
            <a:r>
              <a:rPr lang="en-US" dirty="0">
                <a:effectLst/>
              </a:rPr>
              <a:t> </a:t>
            </a:r>
            <a:r>
              <a:rPr lang="vi-VN" dirty="0">
                <a:effectLst/>
              </a:rPr>
              <a:t>tăng lên đáng</a:t>
            </a:r>
            <a:r>
              <a:rPr lang="en-US" dirty="0">
                <a:effectLst/>
              </a:rPr>
              <a:t> </a:t>
            </a:r>
            <a:r>
              <a:rPr lang="vi-VN" dirty="0" err="1">
                <a:effectLst/>
              </a:rPr>
              <a:t>kể,đặc</a:t>
            </a:r>
            <a:r>
              <a:rPr lang="en-US" dirty="0">
                <a:effectLst/>
              </a:rPr>
              <a:t> </a:t>
            </a:r>
            <a:r>
              <a:rPr lang="vi-VN" dirty="0">
                <a:effectLst/>
              </a:rPr>
              <a:t>biệt</a:t>
            </a:r>
            <a:r>
              <a:rPr lang="en-US" dirty="0">
                <a:effectLst/>
              </a:rPr>
              <a:t> </a:t>
            </a:r>
            <a:r>
              <a:rPr lang="vi-VN" dirty="0">
                <a:effectLst/>
              </a:rPr>
              <a:t>khi người</a:t>
            </a:r>
            <a:r>
              <a:rPr lang="en-US" dirty="0">
                <a:effectLst/>
              </a:rPr>
              <a:t> </a:t>
            </a:r>
            <a:r>
              <a:rPr lang="vi-VN" dirty="0">
                <a:effectLst/>
              </a:rPr>
              <a:t>dung</a:t>
            </a:r>
            <a:r>
              <a:rPr lang="en-US" dirty="0">
                <a:effectLst/>
              </a:rPr>
              <a:t> </a:t>
            </a:r>
            <a:r>
              <a:rPr lang="vi-VN" dirty="0">
                <a:effectLst/>
              </a:rPr>
              <a:t>chụp</a:t>
            </a:r>
            <a:r>
              <a:rPr lang="en-US" dirty="0">
                <a:effectLst/>
              </a:rPr>
              <a:t> </a:t>
            </a:r>
            <a:r>
              <a:rPr lang="vi-VN" dirty="0">
                <a:effectLst/>
              </a:rPr>
              <a:t>ảnh</a:t>
            </a:r>
            <a:r>
              <a:rPr lang="en-US" dirty="0">
                <a:effectLst/>
              </a:rPr>
              <a:t> </a:t>
            </a:r>
            <a:r>
              <a:rPr lang="vi-VN" dirty="0">
                <a:effectLst/>
              </a:rPr>
              <a:t>bằng</a:t>
            </a:r>
            <a:r>
              <a:rPr lang="en-US" dirty="0">
                <a:effectLst/>
              </a:rPr>
              <a:t> </a:t>
            </a:r>
            <a:r>
              <a:rPr lang="vi-VN" dirty="0">
                <a:effectLst/>
              </a:rPr>
              <a:t>điện</a:t>
            </a:r>
            <a:r>
              <a:rPr lang="en-US" dirty="0">
                <a:effectLst/>
              </a:rPr>
              <a:t> </a:t>
            </a:r>
            <a:r>
              <a:rPr lang="vi-VN" dirty="0">
                <a:effectLst/>
              </a:rPr>
              <a:t>thoại,</a:t>
            </a:r>
            <a:r>
              <a:rPr lang="en-US" dirty="0">
                <a:effectLst/>
              </a:rPr>
              <a:t> </a:t>
            </a:r>
            <a:r>
              <a:rPr lang="vi-VN" dirty="0">
                <a:effectLst/>
              </a:rPr>
              <a:t>máy</a:t>
            </a:r>
            <a:r>
              <a:rPr lang="en-US" dirty="0">
                <a:effectLst/>
              </a:rPr>
              <a:t> </a:t>
            </a:r>
            <a:r>
              <a:rPr lang="vi-VN" dirty="0">
                <a:effectLst/>
              </a:rPr>
              <a:t>ảnh</a:t>
            </a:r>
            <a:r>
              <a:rPr lang="en-US" dirty="0">
                <a:effectLst/>
              </a:rPr>
              <a:t> </a:t>
            </a:r>
            <a:r>
              <a:rPr lang="vi-VN" dirty="0">
                <a:effectLst/>
              </a:rPr>
              <a:t>hoặc</a:t>
            </a:r>
            <a:r>
              <a:rPr lang="en-US" dirty="0">
                <a:effectLst/>
              </a:rPr>
              <a:t> </a:t>
            </a:r>
            <a:r>
              <a:rPr lang="vi-VN" dirty="0">
                <a:effectLst/>
              </a:rPr>
              <a:t>lưu trữ</a:t>
            </a:r>
            <a:r>
              <a:rPr lang="en-US" dirty="0">
                <a:effectLst/>
              </a:rPr>
              <a:t> </a:t>
            </a:r>
            <a:r>
              <a:rPr lang="vi-VN" dirty="0">
                <a:effectLst/>
              </a:rPr>
              <a:t>trực</a:t>
            </a:r>
            <a:r>
              <a:rPr lang="en-US" dirty="0">
                <a:effectLst/>
              </a:rPr>
              <a:t> </a:t>
            </a:r>
            <a:r>
              <a:rPr lang="vi-VN" dirty="0">
                <a:effectLst/>
              </a:rPr>
              <a:t>tuyến.</a:t>
            </a:r>
            <a:r>
              <a:rPr lang="en-US" dirty="0">
                <a:effectLst/>
              </a:rPr>
              <a:t> </a:t>
            </a:r>
            <a:r>
              <a:rPr lang="vi-VN" dirty="0">
                <a:effectLst/>
              </a:rPr>
              <a:t>Việc</a:t>
            </a:r>
            <a:r>
              <a:rPr lang="en-US" dirty="0">
                <a:effectLst/>
              </a:rPr>
              <a:t> </a:t>
            </a:r>
            <a:r>
              <a:rPr lang="vi-VN" dirty="0">
                <a:effectLst/>
              </a:rPr>
              <a:t>quản</a:t>
            </a:r>
            <a:r>
              <a:rPr lang="en-US" dirty="0">
                <a:effectLst/>
              </a:rPr>
              <a:t> </a:t>
            </a:r>
            <a:r>
              <a:rPr lang="vi-VN" dirty="0">
                <a:effectLst/>
              </a:rPr>
              <a:t>lý</a:t>
            </a:r>
            <a:r>
              <a:rPr lang="en-US" dirty="0">
                <a:effectLst/>
              </a:rPr>
              <a:t> </a:t>
            </a:r>
            <a:r>
              <a:rPr lang="vi-VN" dirty="0">
                <a:effectLst/>
              </a:rPr>
              <a:t>ảnh,</a:t>
            </a:r>
            <a:r>
              <a:rPr lang="en-US" dirty="0">
                <a:effectLst/>
              </a:rPr>
              <a:t> </a:t>
            </a:r>
            <a:r>
              <a:rPr lang="vi-VN" dirty="0">
                <a:effectLst/>
              </a:rPr>
              <a:t>phát</a:t>
            </a:r>
            <a:r>
              <a:rPr lang="en-US" dirty="0">
                <a:effectLst/>
              </a:rPr>
              <a:t> </a:t>
            </a:r>
            <a:r>
              <a:rPr lang="vi-VN" dirty="0">
                <a:effectLst/>
              </a:rPr>
              <a:t>hiện</a:t>
            </a:r>
            <a:r>
              <a:rPr lang="en-US" dirty="0">
                <a:effectLst/>
              </a:rPr>
              <a:t> </a:t>
            </a:r>
            <a:r>
              <a:rPr lang="vi-VN" dirty="0">
                <a:effectLst/>
              </a:rPr>
              <a:t>trùng</a:t>
            </a:r>
            <a:r>
              <a:rPr lang="en-US" dirty="0">
                <a:effectLst/>
              </a:rPr>
              <a:t> </a:t>
            </a:r>
            <a:r>
              <a:rPr lang="vi-VN" dirty="0">
                <a:effectLst/>
              </a:rPr>
              <a:t>lặp</a:t>
            </a:r>
            <a:r>
              <a:rPr lang="en-US" dirty="0">
                <a:effectLst/>
              </a:rPr>
              <a:t> </a:t>
            </a:r>
            <a:r>
              <a:rPr lang="vi-VN" dirty="0">
                <a:effectLst/>
              </a:rPr>
              <a:t>và</a:t>
            </a:r>
            <a:r>
              <a:rPr lang="en-US" dirty="0">
                <a:effectLst/>
              </a:rPr>
              <a:t> </a:t>
            </a:r>
            <a:r>
              <a:rPr lang="vi-VN" dirty="0">
                <a:effectLst/>
              </a:rPr>
              <a:t>tổ</a:t>
            </a:r>
            <a:r>
              <a:rPr lang="en-US" dirty="0">
                <a:effectLst/>
              </a:rPr>
              <a:t> </a:t>
            </a:r>
            <a:r>
              <a:rPr lang="vi-VN" dirty="0">
                <a:effectLst/>
              </a:rPr>
              <a:t>chức</a:t>
            </a:r>
            <a:r>
              <a:rPr lang="en-US" dirty="0">
                <a:effectLst/>
              </a:rPr>
              <a:t> </a:t>
            </a:r>
            <a:r>
              <a:rPr lang="vi-VN" dirty="0" err="1">
                <a:effectLst/>
              </a:rPr>
              <a:t>album</a:t>
            </a:r>
            <a:r>
              <a:rPr lang="en-US" dirty="0">
                <a:effectLst/>
              </a:rPr>
              <a:t> </a:t>
            </a:r>
            <a:r>
              <a:rPr lang="vi-VN" dirty="0">
                <a:effectLst/>
              </a:rPr>
              <a:t>trở</a:t>
            </a:r>
            <a:r>
              <a:rPr lang="en-US" dirty="0">
                <a:effectLst/>
              </a:rPr>
              <a:t> </a:t>
            </a:r>
            <a:r>
              <a:rPr lang="vi-VN" dirty="0">
                <a:effectLst/>
              </a:rPr>
              <a:t>thành</a:t>
            </a:r>
            <a:r>
              <a:rPr lang="en-US" dirty="0">
                <a:effectLst/>
              </a:rPr>
              <a:t> </a:t>
            </a:r>
            <a:r>
              <a:rPr lang="vi-VN" dirty="0">
                <a:effectLst/>
              </a:rPr>
              <a:t>một</a:t>
            </a:r>
            <a:r>
              <a:rPr lang="en-US" dirty="0">
                <a:effectLst/>
              </a:rPr>
              <a:t> </a:t>
            </a:r>
            <a:r>
              <a:rPr lang="vi-VN" dirty="0">
                <a:effectLst/>
              </a:rPr>
              <a:t>thách</a:t>
            </a:r>
            <a:r>
              <a:rPr lang="en-US" dirty="0">
                <a:effectLst/>
              </a:rPr>
              <a:t> </a:t>
            </a:r>
            <a:r>
              <a:rPr lang="vi-VN" dirty="0">
                <a:effectLst/>
              </a:rPr>
              <a:t>thức</a:t>
            </a:r>
            <a:r>
              <a:rPr lang="en-US" dirty="0">
                <a:effectLst/>
              </a:rPr>
              <a:t> </a:t>
            </a:r>
            <a:r>
              <a:rPr lang="vi-VN" dirty="0">
                <a:effectLst/>
              </a:rPr>
              <a:t>thực</a:t>
            </a:r>
            <a:r>
              <a:rPr lang="en-US" dirty="0">
                <a:effectLst/>
              </a:rPr>
              <a:t> </a:t>
            </a:r>
            <a:r>
              <a:rPr lang="vi-VN" dirty="0">
                <a:effectLst/>
              </a:rPr>
              <a:t>tế</a:t>
            </a:r>
          </a:p>
          <a:p>
            <a:r>
              <a:rPr lang="vi-VN" dirty="0">
                <a:effectLst/>
              </a:rPr>
              <a:t>⚫Ứng</a:t>
            </a:r>
            <a:r>
              <a:rPr lang="en-US" dirty="0">
                <a:effectLst/>
              </a:rPr>
              <a:t> </a:t>
            </a:r>
            <a:r>
              <a:rPr lang="vi-VN" dirty="0">
                <a:effectLst/>
              </a:rPr>
              <a:t>dụng: Tránh</a:t>
            </a:r>
            <a:r>
              <a:rPr lang="en-US" dirty="0">
                <a:effectLst/>
              </a:rPr>
              <a:t> </a:t>
            </a:r>
            <a:r>
              <a:rPr lang="vi-VN" dirty="0">
                <a:effectLst/>
              </a:rPr>
              <a:t>lưu trữ</a:t>
            </a:r>
            <a:r>
              <a:rPr lang="en-US" dirty="0">
                <a:effectLst/>
              </a:rPr>
              <a:t> </a:t>
            </a:r>
            <a:r>
              <a:rPr lang="vi-VN" dirty="0">
                <a:effectLst/>
              </a:rPr>
              <a:t>thừa,</a:t>
            </a:r>
            <a:r>
              <a:rPr lang="en-US" dirty="0">
                <a:effectLst/>
              </a:rPr>
              <a:t> </a:t>
            </a:r>
            <a:r>
              <a:rPr lang="vi-VN" dirty="0">
                <a:effectLst/>
              </a:rPr>
              <a:t>Quản</a:t>
            </a:r>
            <a:r>
              <a:rPr lang="en-US" dirty="0">
                <a:effectLst/>
              </a:rPr>
              <a:t> </a:t>
            </a:r>
            <a:r>
              <a:rPr lang="vi-VN" dirty="0">
                <a:effectLst/>
              </a:rPr>
              <a:t>lý</a:t>
            </a:r>
            <a:r>
              <a:rPr lang="en-US" dirty="0">
                <a:effectLst/>
              </a:rPr>
              <a:t> </a:t>
            </a:r>
            <a:r>
              <a:rPr lang="vi-VN" dirty="0" err="1">
                <a:effectLst/>
              </a:rPr>
              <a:t>hiệu</a:t>
            </a:r>
            <a:r>
              <a:rPr lang="en-US" dirty="0">
                <a:effectLst/>
              </a:rPr>
              <a:t> </a:t>
            </a:r>
            <a:r>
              <a:rPr lang="vi-VN" dirty="0" err="1">
                <a:effectLst/>
              </a:rPr>
              <a:t>quả</a:t>
            </a:r>
            <a:r>
              <a:rPr lang="en-US" dirty="0">
                <a:effectLst/>
              </a:rPr>
              <a:t> </a:t>
            </a:r>
            <a:r>
              <a:rPr lang="en-US" dirty="0" err="1">
                <a:effectLst/>
              </a:rPr>
              <a:t>ảnh</a:t>
            </a:r>
            <a:r>
              <a:rPr lang="en-US" dirty="0">
                <a:effectLst/>
              </a:rPr>
              <a:t> </a:t>
            </a:r>
            <a:r>
              <a:rPr lang="vi-VN" dirty="0">
                <a:effectLst/>
              </a:rPr>
              <a:t>,Tự</a:t>
            </a:r>
            <a:r>
              <a:rPr lang="en-US" dirty="0">
                <a:effectLst/>
              </a:rPr>
              <a:t> </a:t>
            </a:r>
            <a:r>
              <a:rPr lang="vi-VN" dirty="0" err="1">
                <a:effectLst/>
              </a:rPr>
              <a:t>động</a:t>
            </a:r>
            <a:r>
              <a:rPr lang="en-US" dirty="0">
                <a:effectLst/>
              </a:rPr>
              <a:t> </a:t>
            </a:r>
            <a:r>
              <a:rPr lang="vi-VN" dirty="0" err="1">
                <a:effectLst/>
              </a:rPr>
              <a:t>hóa</a:t>
            </a:r>
            <a:r>
              <a:rPr lang="en-US" dirty="0">
                <a:effectLst/>
              </a:rPr>
              <a:t> </a:t>
            </a:r>
            <a:r>
              <a:rPr lang="en-US" dirty="0" err="1">
                <a:effectLst/>
              </a:rPr>
              <a:t>sắp</a:t>
            </a:r>
            <a:r>
              <a:rPr lang="en-US" dirty="0">
                <a:effectLst/>
              </a:rPr>
              <a:t> </a:t>
            </a:r>
            <a:r>
              <a:rPr lang="en-US" dirty="0" err="1">
                <a:effectLst/>
              </a:rPr>
              <a:t>xếp</a:t>
            </a:r>
            <a:r>
              <a:rPr lang="en-US" dirty="0">
                <a:effectLst/>
              </a:rPr>
              <a:t> </a:t>
            </a:r>
            <a:r>
              <a:rPr lang="en-US" dirty="0" err="1">
                <a:effectLst/>
              </a:rPr>
              <a:t>và</a:t>
            </a:r>
            <a:r>
              <a:rPr lang="en-US" dirty="0">
                <a:effectLst/>
              </a:rPr>
              <a:t> </a:t>
            </a:r>
            <a:r>
              <a:rPr lang="en-US" dirty="0" err="1">
                <a:effectLst/>
              </a:rPr>
              <a:t>chọn</a:t>
            </a:r>
            <a:r>
              <a:rPr lang="en-US" dirty="0">
                <a:effectLst/>
              </a:rPr>
              <a:t> </a:t>
            </a:r>
            <a:r>
              <a:rPr lang="en-US" dirty="0" err="1">
                <a:effectLst/>
              </a:rPr>
              <a:t>lọc</a:t>
            </a:r>
            <a:r>
              <a:rPr lang="en-US" dirty="0">
                <a:effectLst/>
              </a:rPr>
              <a:t> </a:t>
            </a:r>
            <a:r>
              <a:rPr lang="en-US" dirty="0" err="1">
                <a:effectLst/>
              </a:rPr>
              <a:t>ảnh</a:t>
            </a:r>
            <a:r>
              <a:rPr lang="vi-VN" dirty="0">
                <a:effectLst/>
              </a:rPr>
              <a:t>,…</a:t>
            </a:r>
          </a:p>
          <a:p>
            <a:endParaRPr lang="en-US" dirty="0"/>
          </a:p>
        </p:txBody>
      </p:sp>
    </p:spTree>
    <p:extLst>
      <p:ext uri="{BB962C8B-B14F-4D97-AF65-F5344CB8AC3E}">
        <p14:creationId xmlns:p14="http://schemas.microsoft.com/office/powerpoint/2010/main" val="3550671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fltVal val="0"/>
                                          </p:val>
                                        </p:tav>
                                        <p:tav tm="100000">
                                          <p:val>
                                            <p:strVal val="#ppt_w"/>
                                          </p:val>
                                        </p:tav>
                                      </p:tavLst>
                                    </p:anim>
                                    <p:anim calcmode="lin" valueType="num">
                                      <p:cBhvr>
                                        <p:cTn id="17" dur="500" fill="hold"/>
                                        <p:tgtEl>
                                          <p:spTgt spid="10"/>
                                        </p:tgtEl>
                                        <p:attrNameLst>
                                          <p:attrName>ppt_h</p:attrName>
                                        </p:attrNameLst>
                                      </p:cBhvr>
                                      <p:tavLst>
                                        <p:tav tm="0">
                                          <p:val>
                                            <p:fltVal val="0"/>
                                          </p:val>
                                        </p:tav>
                                        <p:tav tm="100000">
                                          <p:val>
                                            <p:strVal val="#ppt_h"/>
                                          </p:val>
                                        </p:tav>
                                      </p:tavLst>
                                    </p:anim>
                                    <p:animEffect transition="in" filter="fade">
                                      <p:cBhvr>
                                        <p:cTn id="18" dur="500"/>
                                        <p:tgtEl>
                                          <p:spTgt spid="10"/>
                                        </p:tgtEl>
                                      </p:cBhvr>
                                    </p:animEffect>
                                  </p:childTnLst>
                                </p:cTn>
                              </p:par>
                              <p:par>
                                <p:cTn id="19" presetID="2" presetClass="entr" presetSubtype="2" decel="10000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1000" fill="hold"/>
                                        <p:tgtEl>
                                          <p:spTgt spid="11"/>
                                        </p:tgtEl>
                                        <p:attrNameLst>
                                          <p:attrName>ppt_x</p:attrName>
                                        </p:attrNameLst>
                                      </p:cBhvr>
                                      <p:tavLst>
                                        <p:tav tm="0">
                                          <p:val>
                                            <p:strVal val="1+#ppt_w/2"/>
                                          </p:val>
                                        </p:tav>
                                        <p:tav tm="100000">
                                          <p:val>
                                            <p:strVal val="#ppt_x"/>
                                          </p:val>
                                        </p:tav>
                                      </p:tavLst>
                                    </p:anim>
                                    <p:anim calcmode="lin" valueType="num">
                                      <p:cBhvr additive="base">
                                        <p:cTn id="22" dur="1000" fill="hold"/>
                                        <p:tgtEl>
                                          <p:spTgt spid="11"/>
                                        </p:tgtEl>
                                        <p:attrNameLst>
                                          <p:attrName>ppt_y</p:attrName>
                                        </p:attrNameLst>
                                      </p:cBhvr>
                                      <p:tavLst>
                                        <p:tav tm="0">
                                          <p:val>
                                            <p:strVal val="#ppt_y"/>
                                          </p:val>
                                        </p:tav>
                                        <p:tav tm="100000">
                                          <p:val>
                                            <p:strVal val="#ppt_y"/>
                                          </p:val>
                                        </p:tav>
                                      </p:tavLst>
                                    </p:anim>
                                  </p:childTnLst>
                                </p:cTn>
                              </p:par>
                              <p:par>
                                <p:cTn id="23" presetID="21" presetClass="entr" presetSubtype="1"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heel(1)">
                                      <p:cBhvr>
                                        <p:cTn id="25" dur="10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animBg="1"/>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7F8C96FF-78D2-4437-8DCA-6C4985C310D7}"/>
              </a:ext>
            </a:extLst>
          </p:cNvPr>
          <p:cNvSpPr/>
          <p:nvPr/>
        </p:nvSpPr>
        <p:spPr>
          <a:xfrm>
            <a:off x="-7144" y="-7144"/>
            <a:ext cx="2781300" cy="6867525"/>
          </a:xfrm>
          <a:custGeom>
            <a:avLst/>
            <a:gdLst>
              <a:gd name="connsiteX0" fmla="*/ 7144 w 2781300"/>
              <a:gd name="connsiteY0" fmla="*/ 7144 h 6867525"/>
              <a:gd name="connsiteX1" fmla="*/ 2777109 w 2781300"/>
              <a:gd name="connsiteY1" fmla="*/ 7144 h 6867525"/>
              <a:gd name="connsiteX2" fmla="*/ 2777109 w 2781300"/>
              <a:gd name="connsiteY2" fmla="*/ 6865144 h 6867525"/>
              <a:gd name="connsiteX3" fmla="*/ 7144 w 2781300"/>
              <a:gd name="connsiteY3" fmla="*/ 6865144 h 6867525"/>
            </a:gdLst>
            <a:ahLst/>
            <a:cxnLst>
              <a:cxn ang="0">
                <a:pos x="connsiteX0" y="connsiteY0"/>
              </a:cxn>
              <a:cxn ang="0">
                <a:pos x="connsiteX1" y="connsiteY1"/>
              </a:cxn>
              <a:cxn ang="0">
                <a:pos x="connsiteX2" y="connsiteY2"/>
              </a:cxn>
              <a:cxn ang="0">
                <a:pos x="connsiteX3" y="connsiteY3"/>
              </a:cxn>
            </a:cxnLst>
            <a:rect l="l" t="t" r="r" b="b"/>
            <a:pathLst>
              <a:path w="2781300" h="6867525">
                <a:moveTo>
                  <a:pt x="7144" y="7144"/>
                </a:moveTo>
                <a:lnTo>
                  <a:pt x="2777109" y="7144"/>
                </a:lnTo>
                <a:lnTo>
                  <a:pt x="2777109" y="6865144"/>
                </a:lnTo>
                <a:lnTo>
                  <a:pt x="7144" y="6865144"/>
                </a:lnTo>
                <a:close/>
              </a:path>
            </a:pathLst>
          </a:custGeom>
          <a:solidFill>
            <a:srgbClr val="0A1931"/>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1FDC9E3-ED9E-46D0-B897-B98E7B917AFD}"/>
              </a:ext>
            </a:extLst>
          </p:cNvPr>
          <p:cNvSpPr/>
          <p:nvPr/>
        </p:nvSpPr>
        <p:spPr>
          <a:xfrm>
            <a:off x="3621025" y="816015"/>
            <a:ext cx="8272272" cy="5746831"/>
          </a:xfrm>
          <a:custGeom>
            <a:avLst/>
            <a:gdLst>
              <a:gd name="connsiteX0" fmla="*/ 14287 w 6962775"/>
              <a:gd name="connsiteY0" fmla="*/ 14288 h 2409825"/>
              <a:gd name="connsiteX1" fmla="*/ 6948678 w 6962775"/>
              <a:gd name="connsiteY1" fmla="*/ 14288 h 2409825"/>
              <a:gd name="connsiteX2" fmla="*/ 6948678 w 6962775"/>
              <a:gd name="connsiteY2" fmla="*/ 2400300 h 2409825"/>
              <a:gd name="connsiteX3" fmla="*/ 14287 w 6962775"/>
              <a:gd name="connsiteY3" fmla="*/ 2400300 h 2409825"/>
            </a:gdLst>
            <a:ahLst/>
            <a:cxnLst>
              <a:cxn ang="0">
                <a:pos x="connsiteX0" y="connsiteY0"/>
              </a:cxn>
              <a:cxn ang="0">
                <a:pos x="connsiteX1" y="connsiteY1"/>
              </a:cxn>
              <a:cxn ang="0">
                <a:pos x="connsiteX2" y="connsiteY2"/>
              </a:cxn>
              <a:cxn ang="0">
                <a:pos x="connsiteX3" y="connsiteY3"/>
              </a:cxn>
            </a:cxnLst>
            <a:rect l="l" t="t" r="r" b="b"/>
            <a:pathLst>
              <a:path w="6962775" h="2409825">
                <a:moveTo>
                  <a:pt x="14287" y="14288"/>
                </a:moveTo>
                <a:lnTo>
                  <a:pt x="6948678" y="14288"/>
                </a:lnTo>
                <a:lnTo>
                  <a:pt x="6948678" y="2400300"/>
                </a:lnTo>
                <a:lnTo>
                  <a:pt x="14287" y="2400300"/>
                </a:lnTo>
                <a:close/>
              </a:path>
            </a:pathLst>
          </a:custGeom>
          <a:noFill/>
          <a:ln w="19050" cap="flat">
            <a:solidFill>
              <a:srgbClr val="0A1931"/>
            </a:solid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13225837-9E85-4AF7-91CA-635B3972C6B7}"/>
              </a:ext>
            </a:extLst>
          </p:cNvPr>
          <p:cNvSpPr/>
          <p:nvPr/>
        </p:nvSpPr>
        <p:spPr>
          <a:xfrm>
            <a:off x="3765851" y="950586"/>
            <a:ext cx="314325" cy="266700"/>
          </a:xfrm>
          <a:custGeom>
            <a:avLst/>
            <a:gdLst>
              <a:gd name="connsiteX0" fmla="*/ 124302 w 314325"/>
              <a:gd name="connsiteY0" fmla="*/ 267557 h 266700"/>
              <a:gd name="connsiteX1" fmla="*/ 7144 w 314325"/>
              <a:gd name="connsiteY1" fmla="*/ 267557 h 266700"/>
              <a:gd name="connsiteX2" fmla="*/ 7144 w 314325"/>
              <a:gd name="connsiteY2" fmla="*/ 203073 h 266700"/>
              <a:gd name="connsiteX3" fmla="*/ 22289 w 314325"/>
              <a:gd name="connsiteY3" fmla="*/ 97917 h 266700"/>
              <a:gd name="connsiteX4" fmla="*/ 73247 w 314325"/>
              <a:gd name="connsiteY4" fmla="*/ 7144 h 266700"/>
              <a:gd name="connsiteX5" fmla="*/ 118872 w 314325"/>
              <a:gd name="connsiteY5" fmla="*/ 42958 h 266700"/>
              <a:gd name="connsiteX6" fmla="*/ 93536 w 314325"/>
              <a:gd name="connsiteY6" fmla="*/ 86201 h 266700"/>
              <a:gd name="connsiteX7" fmla="*/ 77534 w 314325"/>
              <a:gd name="connsiteY7" fmla="*/ 134588 h 266700"/>
              <a:gd name="connsiteX8" fmla="*/ 124492 w 314325"/>
              <a:gd name="connsiteY8" fmla="*/ 134588 h 266700"/>
              <a:gd name="connsiteX9" fmla="*/ 124492 w 314325"/>
              <a:gd name="connsiteY9" fmla="*/ 267557 h 266700"/>
              <a:gd name="connsiteX10" fmla="*/ 314040 w 314325"/>
              <a:gd name="connsiteY10" fmla="*/ 267557 h 266700"/>
              <a:gd name="connsiteX11" fmla="*/ 196882 w 314325"/>
              <a:gd name="connsiteY11" fmla="*/ 267557 h 266700"/>
              <a:gd name="connsiteX12" fmla="*/ 196882 w 314325"/>
              <a:gd name="connsiteY12" fmla="*/ 203073 h 266700"/>
              <a:gd name="connsiteX13" fmla="*/ 211741 w 314325"/>
              <a:gd name="connsiteY13" fmla="*/ 97917 h 266700"/>
              <a:gd name="connsiteX14" fmla="*/ 262890 w 314325"/>
              <a:gd name="connsiteY14" fmla="*/ 7144 h 266700"/>
              <a:gd name="connsiteX15" fmla="*/ 308515 w 314325"/>
              <a:gd name="connsiteY15" fmla="*/ 42958 h 266700"/>
              <a:gd name="connsiteX16" fmla="*/ 283179 w 314325"/>
              <a:gd name="connsiteY16" fmla="*/ 86201 h 266700"/>
              <a:gd name="connsiteX17" fmla="*/ 267177 w 314325"/>
              <a:gd name="connsiteY17" fmla="*/ 134588 h 266700"/>
              <a:gd name="connsiteX18" fmla="*/ 314135 w 314325"/>
              <a:gd name="connsiteY18" fmla="*/ 134588 h 266700"/>
              <a:gd name="connsiteX19" fmla="*/ 314135 w 314325"/>
              <a:gd name="connsiteY19" fmla="*/ 267557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4325" h="266700">
                <a:moveTo>
                  <a:pt x="124302" y="267557"/>
                </a:moveTo>
                <a:lnTo>
                  <a:pt x="7144" y="267557"/>
                </a:lnTo>
                <a:lnTo>
                  <a:pt x="7144" y="203073"/>
                </a:lnTo>
                <a:cubicBezTo>
                  <a:pt x="7144" y="162496"/>
                  <a:pt x="12192" y="127445"/>
                  <a:pt x="22289" y="97917"/>
                </a:cubicBezTo>
                <a:cubicBezTo>
                  <a:pt x="32385" y="68389"/>
                  <a:pt x="49340" y="38100"/>
                  <a:pt x="73247" y="7144"/>
                </a:cubicBezTo>
                <a:lnTo>
                  <a:pt x="118872" y="42958"/>
                </a:lnTo>
                <a:cubicBezTo>
                  <a:pt x="107347" y="59722"/>
                  <a:pt x="98965" y="74104"/>
                  <a:pt x="93536" y="86201"/>
                </a:cubicBezTo>
                <a:cubicBezTo>
                  <a:pt x="88106" y="98298"/>
                  <a:pt x="82772" y="114395"/>
                  <a:pt x="77534" y="134588"/>
                </a:cubicBezTo>
                <a:lnTo>
                  <a:pt x="124492" y="134588"/>
                </a:lnTo>
                <a:lnTo>
                  <a:pt x="124492" y="267557"/>
                </a:lnTo>
                <a:close/>
                <a:moveTo>
                  <a:pt x="314040" y="267557"/>
                </a:moveTo>
                <a:lnTo>
                  <a:pt x="196882" y="267557"/>
                </a:lnTo>
                <a:lnTo>
                  <a:pt x="196882" y="203073"/>
                </a:lnTo>
                <a:cubicBezTo>
                  <a:pt x="196882" y="162496"/>
                  <a:pt x="201835" y="127445"/>
                  <a:pt x="211741" y="97917"/>
                </a:cubicBezTo>
                <a:cubicBezTo>
                  <a:pt x="221647" y="68389"/>
                  <a:pt x="238696" y="38100"/>
                  <a:pt x="262890" y="7144"/>
                </a:cubicBezTo>
                <a:lnTo>
                  <a:pt x="308515" y="42958"/>
                </a:lnTo>
                <a:cubicBezTo>
                  <a:pt x="296990" y="59722"/>
                  <a:pt x="288608" y="74104"/>
                  <a:pt x="283179" y="86201"/>
                </a:cubicBezTo>
                <a:cubicBezTo>
                  <a:pt x="277749" y="98298"/>
                  <a:pt x="272415" y="114395"/>
                  <a:pt x="267177" y="134588"/>
                </a:cubicBezTo>
                <a:lnTo>
                  <a:pt x="314135" y="134588"/>
                </a:lnTo>
                <a:lnTo>
                  <a:pt x="314135" y="267557"/>
                </a:lnTo>
                <a:close/>
              </a:path>
            </a:pathLst>
          </a:custGeom>
          <a:solidFill>
            <a:srgbClr val="185ADB"/>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E9CC0517-CCEF-4797-BD85-257A9CF056F7}"/>
              </a:ext>
            </a:extLst>
          </p:cNvPr>
          <p:cNvSpPr/>
          <p:nvPr/>
        </p:nvSpPr>
        <p:spPr>
          <a:xfrm>
            <a:off x="11430000" y="6115395"/>
            <a:ext cx="314325" cy="266700"/>
          </a:xfrm>
          <a:custGeom>
            <a:avLst/>
            <a:gdLst>
              <a:gd name="connsiteX0" fmla="*/ 7334 w 314325"/>
              <a:gd name="connsiteY0" fmla="*/ 7144 h 266700"/>
              <a:gd name="connsiteX1" fmla="*/ 124492 w 314325"/>
              <a:gd name="connsiteY1" fmla="*/ 7144 h 266700"/>
              <a:gd name="connsiteX2" fmla="*/ 124492 w 314325"/>
              <a:gd name="connsiteY2" fmla="*/ 71247 h 266700"/>
              <a:gd name="connsiteX3" fmla="*/ 109348 w 314325"/>
              <a:gd name="connsiteY3" fmla="*/ 176594 h 266700"/>
              <a:gd name="connsiteX4" fmla="*/ 58388 w 314325"/>
              <a:gd name="connsiteY4" fmla="*/ 267557 h 266700"/>
              <a:gd name="connsiteX5" fmla="*/ 12764 w 314325"/>
              <a:gd name="connsiteY5" fmla="*/ 231838 h 266700"/>
              <a:gd name="connsiteX6" fmla="*/ 38100 w 314325"/>
              <a:gd name="connsiteY6" fmla="*/ 188500 h 266700"/>
              <a:gd name="connsiteX7" fmla="*/ 54103 w 314325"/>
              <a:gd name="connsiteY7" fmla="*/ 140113 h 266700"/>
              <a:gd name="connsiteX8" fmla="*/ 7144 w 314325"/>
              <a:gd name="connsiteY8" fmla="*/ 140113 h 266700"/>
              <a:gd name="connsiteX9" fmla="*/ 7144 w 314325"/>
              <a:gd name="connsiteY9" fmla="*/ 7144 h 266700"/>
              <a:gd name="connsiteX10" fmla="*/ 197073 w 314325"/>
              <a:gd name="connsiteY10" fmla="*/ 7144 h 266700"/>
              <a:gd name="connsiteX11" fmla="*/ 313849 w 314325"/>
              <a:gd name="connsiteY11" fmla="*/ 7144 h 266700"/>
              <a:gd name="connsiteX12" fmla="*/ 313849 w 314325"/>
              <a:gd name="connsiteY12" fmla="*/ 71247 h 266700"/>
              <a:gd name="connsiteX13" fmla="*/ 298800 w 314325"/>
              <a:gd name="connsiteY13" fmla="*/ 176594 h 266700"/>
              <a:gd name="connsiteX14" fmla="*/ 247650 w 314325"/>
              <a:gd name="connsiteY14" fmla="*/ 267557 h 266700"/>
              <a:gd name="connsiteX15" fmla="*/ 202692 w 314325"/>
              <a:gd name="connsiteY15" fmla="*/ 231838 h 266700"/>
              <a:gd name="connsiteX16" fmla="*/ 228029 w 314325"/>
              <a:gd name="connsiteY16" fmla="*/ 188500 h 266700"/>
              <a:gd name="connsiteX17" fmla="*/ 243650 w 314325"/>
              <a:gd name="connsiteY17" fmla="*/ 140113 h 266700"/>
              <a:gd name="connsiteX18" fmla="*/ 197168 w 314325"/>
              <a:gd name="connsiteY18" fmla="*/ 140113 h 266700"/>
              <a:gd name="connsiteX19" fmla="*/ 197168 w 314325"/>
              <a:gd name="connsiteY19" fmla="*/ 7144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4325" h="266700">
                <a:moveTo>
                  <a:pt x="7334" y="7144"/>
                </a:moveTo>
                <a:lnTo>
                  <a:pt x="124492" y="7144"/>
                </a:lnTo>
                <a:lnTo>
                  <a:pt x="124492" y="71247"/>
                </a:lnTo>
                <a:cubicBezTo>
                  <a:pt x="124492" y="112109"/>
                  <a:pt x="119444" y="147256"/>
                  <a:pt x="109348" y="176594"/>
                </a:cubicBezTo>
                <a:cubicBezTo>
                  <a:pt x="99251" y="206026"/>
                  <a:pt x="82296" y="236316"/>
                  <a:pt x="58388" y="267557"/>
                </a:cubicBezTo>
                <a:lnTo>
                  <a:pt x="12764" y="231838"/>
                </a:lnTo>
                <a:cubicBezTo>
                  <a:pt x="24194" y="215170"/>
                  <a:pt x="32671" y="200692"/>
                  <a:pt x="38100" y="188500"/>
                </a:cubicBezTo>
                <a:cubicBezTo>
                  <a:pt x="43530" y="176308"/>
                  <a:pt x="48863" y="160116"/>
                  <a:pt x="54103" y="140113"/>
                </a:cubicBezTo>
                <a:lnTo>
                  <a:pt x="7144" y="140113"/>
                </a:lnTo>
                <a:lnTo>
                  <a:pt x="7144" y="7144"/>
                </a:lnTo>
                <a:close/>
                <a:moveTo>
                  <a:pt x="197073" y="7144"/>
                </a:moveTo>
                <a:lnTo>
                  <a:pt x="313849" y="7144"/>
                </a:lnTo>
                <a:lnTo>
                  <a:pt x="313849" y="71247"/>
                </a:lnTo>
                <a:cubicBezTo>
                  <a:pt x="313849" y="112109"/>
                  <a:pt x="308801" y="147256"/>
                  <a:pt x="298800" y="176594"/>
                </a:cubicBezTo>
                <a:cubicBezTo>
                  <a:pt x="288799" y="205931"/>
                  <a:pt x="271749" y="236316"/>
                  <a:pt x="247650" y="267557"/>
                </a:cubicBezTo>
                <a:lnTo>
                  <a:pt x="202692" y="231838"/>
                </a:lnTo>
                <a:cubicBezTo>
                  <a:pt x="214123" y="215170"/>
                  <a:pt x="222600" y="200692"/>
                  <a:pt x="228029" y="188500"/>
                </a:cubicBezTo>
                <a:cubicBezTo>
                  <a:pt x="233458" y="176308"/>
                  <a:pt x="238602" y="160116"/>
                  <a:pt x="243650" y="140113"/>
                </a:cubicBezTo>
                <a:lnTo>
                  <a:pt x="197168" y="140113"/>
                </a:lnTo>
                <a:lnTo>
                  <a:pt x="197168" y="7144"/>
                </a:lnTo>
                <a:close/>
              </a:path>
            </a:pathLst>
          </a:custGeom>
          <a:solidFill>
            <a:srgbClr val="185ADB"/>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4BE081BF-BE45-4FB8-A782-7E331FFCE2F6}"/>
              </a:ext>
            </a:extLst>
          </p:cNvPr>
          <p:cNvSpPr/>
          <p:nvPr/>
        </p:nvSpPr>
        <p:spPr>
          <a:xfrm>
            <a:off x="3246834" y="6191595"/>
            <a:ext cx="190500" cy="190500"/>
          </a:xfrm>
          <a:custGeom>
            <a:avLst/>
            <a:gdLst>
              <a:gd name="connsiteX0" fmla="*/ 183928 w 190500"/>
              <a:gd name="connsiteY0" fmla="*/ 95536 h 190500"/>
              <a:gd name="connsiteX1" fmla="*/ 95536 w 190500"/>
              <a:gd name="connsiteY1" fmla="*/ 183928 h 190500"/>
              <a:gd name="connsiteX2" fmla="*/ 7144 w 190500"/>
              <a:gd name="connsiteY2" fmla="*/ 95536 h 190500"/>
              <a:gd name="connsiteX3" fmla="*/ 95536 w 190500"/>
              <a:gd name="connsiteY3" fmla="*/ 7143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6" y="183928"/>
                </a:cubicBezTo>
                <a:cubicBezTo>
                  <a:pt x="46718" y="183928"/>
                  <a:pt x="7144" y="144354"/>
                  <a:pt x="7144" y="95536"/>
                </a:cubicBezTo>
                <a:cubicBezTo>
                  <a:pt x="7144" y="46718"/>
                  <a:pt x="46718" y="7143"/>
                  <a:pt x="95536" y="7143"/>
                </a:cubicBezTo>
                <a:cubicBezTo>
                  <a:pt x="144353" y="7143"/>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1F9197E-F5F7-4D68-8FB2-5CF62AAFBC67}"/>
              </a:ext>
            </a:extLst>
          </p:cNvPr>
          <p:cNvSpPr/>
          <p:nvPr/>
        </p:nvSpPr>
        <p:spPr>
          <a:xfrm>
            <a:off x="11587163" y="551737"/>
            <a:ext cx="190500" cy="190500"/>
          </a:xfrm>
          <a:custGeom>
            <a:avLst/>
            <a:gdLst>
              <a:gd name="connsiteX0" fmla="*/ 183928 w 190500"/>
              <a:gd name="connsiteY0" fmla="*/ 95536 h 190500"/>
              <a:gd name="connsiteX1" fmla="*/ 95535 w 190500"/>
              <a:gd name="connsiteY1" fmla="*/ 183928 h 190500"/>
              <a:gd name="connsiteX2" fmla="*/ 7143 w 190500"/>
              <a:gd name="connsiteY2" fmla="*/ 95536 h 190500"/>
              <a:gd name="connsiteX3" fmla="*/ 95535 w 190500"/>
              <a:gd name="connsiteY3" fmla="*/ 7144 h 190500"/>
              <a:gd name="connsiteX4" fmla="*/ 183928 w 190500"/>
              <a:gd name="connsiteY4" fmla="*/ 95536 h 190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90500">
                <a:moveTo>
                  <a:pt x="183928" y="95536"/>
                </a:moveTo>
                <a:cubicBezTo>
                  <a:pt x="183928" y="144353"/>
                  <a:pt x="144353" y="183928"/>
                  <a:pt x="95535" y="183928"/>
                </a:cubicBezTo>
                <a:cubicBezTo>
                  <a:pt x="46718" y="183928"/>
                  <a:pt x="7143" y="144353"/>
                  <a:pt x="7143" y="95536"/>
                </a:cubicBezTo>
                <a:cubicBezTo>
                  <a:pt x="7143" y="46718"/>
                  <a:pt x="46718" y="7144"/>
                  <a:pt x="95535" y="7144"/>
                </a:cubicBezTo>
                <a:cubicBezTo>
                  <a:pt x="144353" y="7144"/>
                  <a:pt x="183928" y="46718"/>
                  <a:pt x="183928" y="95536"/>
                </a:cubicBezTo>
                <a:close/>
              </a:path>
            </a:pathLst>
          </a:custGeom>
          <a:solidFill>
            <a:srgbClr val="FFC947"/>
          </a:solidFill>
          <a:ln w="9525" cap="flat">
            <a:noFill/>
            <a:prstDash val="solid"/>
            <a:miter/>
          </a:ln>
        </p:spPr>
        <p:txBody>
          <a:bodyPr rtlCol="0" anchor="ctr"/>
          <a:lstStyle/>
          <a:p>
            <a:endParaRPr lang="en-US"/>
          </a:p>
        </p:txBody>
      </p:sp>
      <p:sp>
        <p:nvSpPr>
          <p:cNvPr id="11" name="TextBox 10">
            <a:extLst>
              <a:ext uri="{FF2B5EF4-FFF2-40B4-BE49-F238E27FC236}">
                <a16:creationId xmlns:a16="http://schemas.microsoft.com/office/drawing/2014/main" id="{1AD15403-861A-47F1-BE64-3B6543AA2854}"/>
              </a:ext>
            </a:extLst>
          </p:cNvPr>
          <p:cNvSpPr txBox="1"/>
          <p:nvPr/>
        </p:nvSpPr>
        <p:spPr>
          <a:xfrm>
            <a:off x="4330648" y="157462"/>
            <a:ext cx="3800207" cy="584775"/>
          </a:xfrm>
          <a:prstGeom prst="rect">
            <a:avLst/>
          </a:prstGeom>
          <a:noFill/>
        </p:spPr>
        <p:txBody>
          <a:bodyPr wrap="none" rtlCol="0">
            <a:spAutoFit/>
          </a:bodyPr>
          <a:lstStyle/>
          <a:p>
            <a:r>
              <a:rPr lang="en-US" sz="3200" b="1" dirty="0">
                <a:solidFill>
                  <a:schemeClr val="accent2"/>
                </a:solidFill>
              </a:rPr>
              <a:t>II. </a:t>
            </a:r>
            <a:r>
              <a:rPr lang="en-US" sz="3200" b="1" dirty="0" err="1">
                <a:solidFill>
                  <a:schemeClr val="accent2"/>
                </a:solidFill>
              </a:rPr>
              <a:t>Giới</a:t>
            </a:r>
            <a:r>
              <a:rPr lang="en-US" sz="3200" b="1" dirty="0">
                <a:solidFill>
                  <a:schemeClr val="accent2"/>
                </a:solidFill>
              </a:rPr>
              <a:t> </a:t>
            </a:r>
            <a:r>
              <a:rPr lang="en-US" sz="3200" b="1" dirty="0" err="1">
                <a:solidFill>
                  <a:schemeClr val="accent2"/>
                </a:solidFill>
              </a:rPr>
              <a:t>thiệu</a:t>
            </a:r>
            <a:r>
              <a:rPr lang="en-US" sz="3200" b="1" dirty="0">
                <a:solidFill>
                  <a:schemeClr val="accent2"/>
                </a:solidFill>
              </a:rPr>
              <a:t> </a:t>
            </a:r>
            <a:r>
              <a:rPr lang="en-US" sz="3200" b="1" dirty="0" err="1">
                <a:solidFill>
                  <a:schemeClr val="accent2"/>
                </a:solidFill>
              </a:rPr>
              <a:t>bài</a:t>
            </a:r>
            <a:r>
              <a:rPr lang="en-US" sz="3200" b="1" dirty="0">
                <a:solidFill>
                  <a:schemeClr val="accent2"/>
                </a:solidFill>
              </a:rPr>
              <a:t> </a:t>
            </a:r>
            <a:r>
              <a:rPr lang="en-US" sz="3200" b="1" dirty="0" err="1">
                <a:solidFill>
                  <a:schemeClr val="accent2"/>
                </a:solidFill>
              </a:rPr>
              <a:t>toán</a:t>
            </a:r>
            <a:endParaRPr lang="en-US" sz="3200" b="1" dirty="0">
              <a:solidFill>
                <a:schemeClr val="accent2"/>
              </a:solidFill>
            </a:endParaRPr>
          </a:p>
        </p:txBody>
      </p:sp>
      <p:sp>
        <p:nvSpPr>
          <p:cNvPr id="18" name="TextBox 17">
            <a:extLst>
              <a:ext uri="{FF2B5EF4-FFF2-40B4-BE49-F238E27FC236}">
                <a16:creationId xmlns:a16="http://schemas.microsoft.com/office/drawing/2014/main" id="{1E08CCEE-EC4A-0F82-F4DD-7D67BCD166AE}"/>
              </a:ext>
            </a:extLst>
          </p:cNvPr>
          <p:cNvSpPr txBox="1"/>
          <p:nvPr/>
        </p:nvSpPr>
        <p:spPr>
          <a:xfrm>
            <a:off x="3864866" y="931146"/>
            <a:ext cx="3498553" cy="4801314"/>
          </a:xfrm>
          <a:prstGeom prst="rect">
            <a:avLst/>
          </a:prstGeom>
          <a:noFill/>
        </p:spPr>
        <p:txBody>
          <a:bodyPr wrap="square" rtlCol="0">
            <a:spAutoFit/>
          </a:bodyPr>
          <a:lstStyle/>
          <a:p>
            <a:pPr marL="0" marR="0">
              <a:lnSpc>
                <a:spcPct val="107000"/>
              </a:lnSpc>
              <a:spcAft>
                <a:spcPts val="80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lnSpc>
                <a:spcPct val="107000"/>
              </a:lnSpc>
              <a:spcAft>
                <a:spcPts val="80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1.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Thêm</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vào</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album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285750" marR="0" lvl="0" indent="-285750">
              <a:lnSpc>
                <a:spcPct val="107000"/>
              </a:lnSpc>
              <a:spcAft>
                <a:spcPts val="800"/>
              </a:spcAft>
              <a:buSzPts val="1000"/>
              <a:buFont typeface="Arial" panose="020B0604020202020204" pitchFamily="34" charset="0"/>
              <a:buChar char="•"/>
              <a:tabLst>
                <a:tab pos="4572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Chọn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thao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tác</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Thêm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285750" marR="0" lvl="0" indent="-285750">
              <a:lnSpc>
                <a:spcPct val="107000"/>
              </a:lnSpc>
              <a:spcAft>
                <a:spcPts val="800"/>
              </a:spcAft>
              <a:buSzPts val="1000"/>
              <a:buFont typeface="Arial" panose="020B0604020202020204" pitchFamily="34" charset="0"/>
              <a:buChar char="•"/>
              <a:tabLst>
                <a:tab pos="4572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Nhập</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tin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ID,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ngày</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chụp</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2.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Hiển</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thị</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tất</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cả</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trong</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album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285750" marR="0" lvl="0" indent="-285750">
              <a:lnSpc>
                <a:spcPct val="107000"/>
              </a:lnSpc>
              <a:spcAft>
                <a:spcPts val="800"/>
              </a:spcAft>
              <a:buSzPts val="1000"/>
              <a:buFont typeface="Arial" panose="020B0604020202020204" pitchFamily="34" charset="0"/>
              <a:buChar char="•"/>
              <a:tabLst>
                <a:tab pos="4572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Chọn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thao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tác</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Hiển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thị</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tất</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cả</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0" marR="0">
              <a:lnSpc>
                <a:spcPct val="107000"/>
              </a:lnSpc>
              <a:spcAft>
                <a:spcPts val="80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3.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Tìm</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kiếm</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theo</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285750" marR="0" lvl="0" indent="-285750">
              <a:lnSpc>
                <a:spcPct val="107000"/>
              </a:lnSpc>
              <a:spcAft>
                <a:spcPts val="800"/>
              </a:spcAft>
              <a:buSzPts val="1000"/>
              <a:buFont typeface="Arial" panose="020B0604020202020204" pitchFamily="34" charset="0"/>
              <a:buChar char="•"/>
              <a:tabLst>
                <a:tab pos="4572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Chọn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thao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tác</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Tìm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kiếm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theo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285750" marR="0" lvl="0" indent="-285750">
              <a:lnSpc>
                <a:spcPct val="107000"/>
              </a:lnSpc>
              <a:spcAft>
                <a:spcPts val="800"/>
              </a:spcAft>
              <a:buSzPts val="1000"/>
              <a:buFont typeface="Arial" panose="020B0604020202020204" pitchFamily="34" charset="0"/>
              <a:buChar char="•"/>
              <a:tabLst>
                <a:tab pos="4572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Nhập</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cần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tìm</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4.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Xóa</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theo</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285750" marR="0" lvl="0" indent="-285750">
              <a:lnSpc>
                <a:spcPct val="107000"/>
              </a:lnSpc>
              <a:spcAft>
                <a:spcPts val="800"/>
              </a:spcAft>
              <a:buSzPts val="1000"/>
              <a:buFont typeface="Arial" panose="020B0604020202020204" pitchFamily="34" charset="0"/>
              <a:buChar char="•"/>
              <a:tabLst>
                <a:tab pos="4572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Chọn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thao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tác</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Xóa</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theo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285750" marR="0" lvl="0" indent="-285750">
              <a:lnSpc>
                <a:spcPct val="107000"/>
              </a:lnSpc>
              <a:spcAft>
                <a:spcPts val="800"/>
              </a:spcAft>
              <a:buSzPts val="1000"/>
              <a:buFont typeface="Arial" panose="020B0604020202020204" pitchFamily="34" charset="0"/>
              <a:buChar char="•"/>
              <a:tabLst>
                <a:tab pos="4572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Nhập</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cần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xóa</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5.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Loại</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bỏ</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trùng</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lặp</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285750" marR="0" lvl="0" indent="-285750">
              <a:lnSpc>
                <a:spcPct val="107000"/>
              </a:lnSpc>
              <a:spcAft>
                <a:spcPts val="800"/>
              </a:spcAft>
              <a:buSzPts val="1000"/>
              <a:buFont typeface="Arial" panose="020B0604020202020204" pitchFamily="34" charset="0"/>
              <a:buChar char="•"/>
              <a:tabLst>
                <a:tab pos="4572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Chọn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thao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tác</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Loại</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bỏ</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trùng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lặp</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0" marR="0">
              <a:lnSpc>
                <a:spcPct val="107000"/>
              </a:lnSpc>
              <a:spcAft>
                <a:spcPts val="80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6.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Thoát</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chương</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trình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285750" marR="0" lvl="0" indent="-285750">
              <a:lnSpc>
                <a:spcPct val="107000"/>
              </a:lnSpc>
              <a:spcAft>
                <a:spcPts val="800"/>
              </a:spcAft>
              <a:buSzPts val="1000"/>
              <a:buFont typeface="Arial" panose="020B0604020202020204" pitchFamily="34" charset="0"/>
              <a:buChar char="•"/>
              <a:tabLst>
                <a:tab pos="4572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Chọn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thao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tác</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Thoát</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chương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trình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endParaRPr lang="en-US" sz="1100" dirty="0"/>
          </a:p>
        </p:txBody>
      </p:sp>
      <p:cxnSp>
        <p:nvCxnSpPr>
          <p:cNvPr id="20" name="Straight Connector 19">
            <a:extLst>
              <a:ext uri="{FF2B5EF4-FFF2-40B4-BE49-F238E27FC236}">
                <a16:creationId xmlns:a16="http://schemas.microsoft.com/office/drawing/2014/main" id="{B07E7EA3-CD52-CCD2-785D-9E720D3C7343}"/>
              </a:ext>
            </a:extLst>
          </p:cNvPr>
          <p:cNvCxnSpPr/>
          <p:nvPr/>
        </p:nvCxnSpPr>
        <p:spPr>
          <a:xfrm>
            <a:off x="7406640" y="1144329"/>
            <a:ext cx="0" cy="5090202"/>
          </a:xfrm>
          <a:prstGeom prst="line">
            <a:avLst/>
          </a:prstGeom>
          <a:ln/>
        </p:spPr>
        <p:style>
          <a:lnRef idx="3">
            <a:schemeClr val="dk1"/>
          </a:lnRef>
          <a:fillRef idx="0">
            <a:schemeClr val="dk1"/>
          </a:fillRef>
          <a:effectRef idx="2">
            <a:schemeClr val="dk1"/>
          </a:effectRef>
          <a:fontRef idx="minor">
            <a:schemeClr val="tx1"/>
          </a:fontRef>
        </p:style>
      </p:cxnSp>
      <p:sp>
        <p:nvSpPr>
          <p:cNvPr id="23" name="TextBox 22">
            <a:extLst>
              <a:ext uri="{FF2B5EF4-FFF2-40B4-BE49-F238E27FC236}">
                <a16:creationId xmlns:a16="http://schemas.microsoft.com/office/drawing/2014/main" id="{982D8A66-3FA7-85CA-E890-CB56D15317A0}"/>
              </a:ext>
            </a:extLst>
          </p:cNvPr>
          <p:cNvSpPr txBox="1"/>
          <p:nvPr/>
        </p:nvSpPr>
        <p:spPr>
          <a:xfrm>
            <a:off x="7572130" y="1042678"/>
            <a:ext cx="4155677" cy="5604419"/>
          </a:xfrm>
          <a:prstGeom prst="rect">
            <a:avLst/>
          </a:prstGeom>
          <a:noFill/>
        </p:spPr>
        <p:txBody>
          <a:bodyPr wrap="square" rtlCol="0">
            <a:spAutoFit/>
          </a:bodyPr>
          <a:lstStyle/>
          <a:p>
            <a:pPr marR="0" lvl="0">
              <a:lnSpc>
                <a:spcPct val="107000"/>
              </a:lnSpc>
              <a:spcAft>
                <a:spcPts val="800"/>
              </a:spcAft>
              <a:tabLst>
                <a:tab pos="457200" algn="l"/>
              </a:tabLst>
            </a:pPr>
            <a:r>
              <a:rPr lang="en-US" sz="1100" b="1" kern="100" dirty="0">
                <a:effectLst/>
                <a:latin typeface="Aptos" panose="020B0004020202020204" pitchFamily="34" charset="0"/>
                <a:ea typeface="Aptos" panose="020B0004020202020204" pitchFamily="34" charset="0"/>
                <a:cs typeface="Times New Roman" panose="02020603050405020304" pitchFamily="18" charset="0"/>
              </a:rPr>
              <a:t>1.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Kết</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quả</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sau</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khi</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thêm</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vào</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album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742950" marR="0" lvl="1" indent="-285750">
              <a:lnSpc>
                <a:spcPct val="107000"/>
              </a:lnSpc>
              <a:spcAft>
                <a:spcPts val="800"/>
              </a:spcAft>
              <a:buSzPts val="1000"/>
              <a:buFont typeface="Arial" panose="020B0604020202020204" pitchFamily="34" charset="0"/>
              <a:buChar char="•"/>
              <a:tabLst>
                <a:tab pos="914400" algn="l"/>
              </a:tabLs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Thông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báo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đã</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được</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thêm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thành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vào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album.</a:t>
            </a:r>
          </a:p>
          <a:p>
            <a:pPr marR="0" lvl="0">
              <a:lnSpc>
                <a:spcPct val="107000"/>
              </a:lnSpc>
              <a:spcAft>
                <a:spcPts val="800"/>
              </a:spcAft>
              <a:tabLst>
                <a:tab pos="457200" algn="l"/>
              </a:tabLst>
            </a:pPr>
            <a:r>
              <a:rPr lang="en-US" sz="1100" b="1" kern="100" dirty="0">
                <a:effectLst/>
                <a:latin typeface="Aptos" panose="020B0004020202020204" pitchFamily="34" charset="0"/>
                <a:ea typeface="Aptos" panose="020B0004020202020204" pitchFamily="34" charset="0"/>
                <a:cs typeface="Times New Roman" panose="02020603050405020304" pitchFamily="18" charset="0"/>
              </a:rPr>
              <a:t>2.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Kết</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quả</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khi</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hiển</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thị</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tất</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cả</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742950" marR="0" lvl="1" indent="-285750">
              <a:lnSpc>
                <a:spcPct val="107000"/>
              </a:lnSpc>
              <a:spcAft>
                <a:spcPts val="800"/>
              </a:spcAft>
              <a:buSzPts val="1000"/>
              <a:buFont typeface="Arial" panose="020B0604020202020204" pitchFamily="34" charset="0"/>
              <a:buChar char="•"/>
              <a:tabLst>
                <a:tab pos="914400" algn="l"/>
              </a:tabLs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Danh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sách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tất</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cả</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trong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album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với</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các</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tin: ID,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ngày</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chụp</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R="0" lvl="0">
              <a:lnSpc>
                <a:spcPct val="107000"/>
              </a:lnSpc>
              <a:spcAft>
                <a:spcPts val="800"/>
              </a:spcAft>
              <a:tabLst>
                <a:tab pos="457200" algn="l"/>
              </a:tabLst>
            </a:pPr>
            <a:r>
              <a:rPr lang="en-US" sz="1100" b="1" kern="100" dirty="0">
                <a:effectLst/>
                <a:latin typeface="Aptos" panose="020B0004020202020204" pitchFamily="34" charset="0"/>
                <a:ea typeface="Aptos" panose="020B0004020202020204" pitchFamily="34" charset="0"/>
                <a:cs typeface="Times New Roman" panose="02020603050405020304" pitchFamily="18" charset="0"/>
              </a:rPr>
              <a:t>3.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Kết</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quả</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khi</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tìm</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kiếm</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theo</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742950" marR="0" lvl="1" indent="-285750">
              <a:lnSpc>
                <a:spcPct val="107000"/>
              </a:lnSpc>
              <a:spcAft>
                <a:spcPts val="800"/>
              </a:spcAft>
              <a:buSzPts val="1000"/>
              <a:buFont typeface="Arial" panose="020B0604020202020204" pitchFamily="34" charset="0"/>
              <a:buChar char="•"/>
              <a:tabLst>
                <a:tab pos="9144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Nếu</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tìm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thấy</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báo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tin chi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tiết</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của</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(ID,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ngày</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chụp</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742950" marR="0" lvl="1" indent="-285750">
              <a:lnSpc>
                <a:spcPct val="107000"/>
              </a:lnSpc>
              <a:spcAft>
                <a:spcPts val="800"/>
              </a:spcAft>
              <a:buSzPts val="1000"/>
              <a:buFont typeface="Arial" panose="020B0604020202020204" pitchFamily="34" charset="0"/>
              <a:buChar char="•"/>
              <a:tabLst>
                <a:tab pos="9144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Nếu</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không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tìm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thấy</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báo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không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tìm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thấy</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R="0" lvl="0">
              <a:lnSpc>
                <a:spcPct val="107000"/>
              </a:lnSpc>
              <a:spcAft>
                <a:spcPts val="800"/>
              </a:spcAft>
              <a:tabLst>
                <a:tab pos="457200" algn="l"/>
              </a:tabLst>
            </a:pPr>
            <a:r>
              <a:rPr lang="en-US" sz="1100" b="1" kern="100" dirty="0">
                <a:effectLst/>
                <a:latin typeface="Aptos" panose="020B0004020202020204" pitchFamily="34" charset="0"/>
                <a:ea typeface="Aptos" panose="020B0004020202020204" pitchFamily="34" charset="0"/>
                <a:cs typeface="Times New Roman" panose="02020603050405020304" pitchFamily="18" charset="0"/>
              </a:rPr>
              <a:t>4.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Kết</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quả</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khi</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xóa</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theo</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tên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742950" marR="0" lvl="1" indent="-285750">
              <a:lnSpc>
                <a:spcPct val="107000"/>
              </a:lnSpc>
              <a:spcAft>
                <a:spcPts val="800"/>
              </a:spcAft>
              <a:buSzPts val="1000"/>
              <a:buFont typeface="Arial" panose="020B0604020202020204" pitchFamily="34" charset="0"/>
              <a:buChar char="•"/>
              <a:tabLst>
                <a:tab pos="9144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Nếu</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được</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xóa</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thành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báo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đã</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bị</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xóa</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742950" marR="0" lvl="1" indent="-285750">
              <a:lnSpc>
                <a:spcPct val="107000"/>
              </a:lnSpc>
              <a:spcAft>
                <a:spcPts val="800"/>
              </a:spcAft>
              <a:buSzPts val="1000"/>
              <a:buFont typeface="Arial" panose="020B0604020202020204" pitchFamily="34" charset="0"/>
              <a:buChar char="•"/>
              <a:tabLst>
                <a:tab pos="9144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Nếu</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không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tìm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thấy</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cần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xóa</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báo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không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tìm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thấy</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R="0" lvl="0">
              <a:lnSpc>
                <a:spcPct val="107000"/>
              </a:lnSpc>
              <a:spcAft>
                <a:spcPts val="800"/>
              </a:spcAft>
              <a:tabLst>
                <a:tab pos="457200" algn="l"/>
              </a:tabLst>
            </a:pPr>
            <a:r>
              <a:rPr lang="en-US" sz="1100" b="1" kern="100" dirty="0">
                <a:effectLst/>
                <a:latin typeface="Aptos" panose="020B0004020202020204" pitchFamily="34" charset="0"/>
                <a:ea typeface="Aptos" panose="020B0004020202020204" pitchFamily="34" charset="0"/>
                <a:cs typeface="Times New Roman" panose="02020603050405020304" pitchFamily="18" charset="0"/>
              </a:rPr>
              <a:t>5.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Kết</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quả</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khi</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loại</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bỏ</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trùng</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lặp</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742950" marR="0" lvl="1" indent="-285750">
              <a:lnSpc>
                <a:spcPct val="107000"/>
              </a:lnSpc>
              <a:spcAft>
                <a:spcPts val="800"/>
              </a:spcAft>
              <a:buSzPts val="1000"/>
              <a:buFont typeface="Arial" panose="020B0604020202020204" pitchFamily="34" charset="0"/>
              <a:buChar char="•"/>
              <a:tabLst>
                <a:tab pos="914400" algn="l"/>
              </a:tabLst>
            </a:pP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Nếu</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có</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trùng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lặp</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thông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báo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đã</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được</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loại</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bỏ</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742950" marR="0" lvl="1" indent="-285750">
              <a:lnSpc>
                <a:spcPct val="107000"/>
              </a:lnSpc>
              <a:spcAft>
                <a:spcPts val="800"/>
              </a:spcAft>
              <a:buSzPts val="1000"/>
              <a:buFont typeface="Arial" panose="020B0604020202020204" pitchFamily="34" charset="0"/>
              <a:buChar char="•"/>
              <a:tabLst>
                <a:tab pos="914400" algn="l"/>
              </a:tabLs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Thông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báo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hoàn</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thành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việc</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loại</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bỏ</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ảnh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trùng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lặp</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R="0" lvl="0">
              <a:lnSpc>
                <a:spcPct val="107000"/>
              </a:lnSpc>
              <a:spcAft>
                <a:spcPts val="800"/>
              </a:spcAft>
              <a:tabLst>
                <a:tab pos="457200" algn="l"/>
              </a:tabLst>
            </a:pPr>
            <a:r>
              <a:rPr lang="en-US" sz="1100" b="1" kern="100" dirty="0">
                <a:effectLst/>
                <a:latin typeface="Aptos" panose="020B0004020202020204" pitchFamily="34" charset="0"/>
                <a:ea typeface="Aptos" panose="020B0004020202020204" pitchFamily="34" charset="0"/>
                <a:cs typeface="Times New Roman" panose="02020603050405020304" pitchFamily="18" charset="0"/>
              </a:rPr>
              <a:t>6.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Kết</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quả</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khi</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thoát</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chương</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b="1" kern="100" dirty="0" err="1">
                <a:effectLst/>
                <a:latin typeface="Aptos" panose="020B0004020202020204" pitchFamily="34" charset="0"/>
                <a:ea typeface="Aptos" panose="020B0004020202020204" pitchFamily="34" charset="0"/>
                <a:cs typeface="Times New Roman" panose="02020603050405020304" pitchFamily="18" charset="0"/>
              </a:rPr>
              <a:t>trình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pPr marL="742950" marR="0" lvl="1" indent="-285750">
              <a:lnSpc>
                <a:spcPct val="107000"/>
              </a:lnSpc>
              <a:spcAft>
                <a:spcPts val="800"/>
              </a:spcAft>
              <a:buSzPts val="1000"/>
              <a:buFont typeface="Arial" panose="020B0604020202020204" pitchFamily="34" charset="0"/>
              <a:buChar char="•"/>
              <a:tabLst>
                <a:tab pos="914400" algn="l"/>
              </a:tabLs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Thông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báo</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chương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trình</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đang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thoát</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và</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giải</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phóng</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bộ</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nhớ</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t>
            </a:r>
          </a:p>
          <a:p>
            <a:endParaRPr lang="en-US" sz="1100" dirty="0"/>
          </a:p>
        </p:txBody>
      </p:sp>
      <p:pic>
        <p:nvPicPr>
          <p:cNvPr id="43" name="Picture 42" descr="A screenshot of a computer&#10;&#10;Description automatically generated">
            <a:extLst>
              <a:ext uri="{FF2B5EF4-FFF2-40B4-BE49-F238E27FC236}">
                <a16:creationId xmlns:a16="http://schemas.microsoft.com/office/drawing/2014/main" id="{60F3400C-3B16-E897-CBEF-E1E78A0BF8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2724912" cy="2188464"/>
          </a:xfrm>
          <a:prstGeom prst="rect">
            <a:avLst/>
          </a:prstGeom>
        </p:spPr>
      </p:pic>
    </p:spTree>
    <p:extLst>
      <p:ext uri="{BB962C8B-B14F-4D97-AF65-F5344CB8AC3E}">
        <p14:creationId xmlns:p14="http://schemas.microsoft.com/office/powerpoint/2010/main" val="845107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fltVal val="0"/>
                                          </p:val>
                                        </p:tav>
                                        <p:tav tm="100000">
                                          <p:val>
                                            <p:strVal val="#ppt_w"/>
                                          </p:val>
                                        </p:tav>
                                      </p:tavLst>
                                    </p:anim>
                                    <p:anim calcmode="lin" valueType="num">
                                      <p:cBhvr>
                                        <p:cTn id="17" dur="500" fill="hold"/>
                                        <p:tgtEl>
                                          <p:spTgt spid="10"/>
                                        </p:tgtEl>
                                        <p:attrNameLst>
                                          <p:attrName>ppt_h</p:attrName>
                                        </p:attrNameLst>
                                      </p:cBhvr>
                                      <p:tavLst>
                                        <p:tav tm="0">
                                          <p:val>
                                            <p:fltVal val="0"/>
                                          </p:val>
                                        </p:tav>
                                        <p:tav tm="100000">
                                          <p:val>
                                            <p:strVal val="#ppt_h"/>
                                          </p:val>
                                        </p:tav>
                                      </p:tavLst>
                                    </p:anim>
                                    <p:animEffect transition="in" filter="fade">
                                      <p:cBhvr>
                                        <p:cTn id="18" dur="500"/>
                                        <p:tgtEl>
                                          <p:spTgt spid="10"/>
                                        </p:tgtEl>
                                      </p:cBhvr>
                                    </p:animEffect>
                                  </p:childTnLst>
                                </p:cTn>
                              </p:par>
                              <p:par>
                                <p:cTn id="19" presetID="2" presetClass="entr" presetSubtype="2" decel="10000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1000" fill="hold"/>
                                        <p:tgtEl>
                                          <p:spTgt spid="11"/>
                                        </p:tgtEl>
                                        <p:attrNameLst>
                                          <p:attrName>ppt_x</p:attrName>
                                        </p:attrNameLst>
                                      </p:cBhvr>
                                      <p:tavLst>
                                        <p:tav tm="0">
                                          <p:val>
                                            <p:strVal val="1+#ppt_w/2"/>
                                          </p:val>
                                        </p:tav>
                                        <p:tav tm="100000">
                                          <p:val>
                                            <p:strVal val="#ppt_x"/>
                                          </p:val>
                                        </p:tav>
                                      </p:tavLst>
                                    </p:anim>
                                    <p:anim calcmode="lin" valueType="num">
                                      <p:cBhvr additive="base">
                                        <p:cTn id="22" dur="1000" fill="hold"/>
                                        <p:tgtEl>
                                          <p:spTgt spid="11"/>
                                        </p:tgtEl>
                                        <p:attrNameLst>
                                          <p:attrName>ppt_y</p:attrName>
                                        </p:attrNameLst>
                                      </p:cBhvr>
                                      <p:tavLst>
                                        <p:tav tm="0">
                                          <p:val>
                                            <p:strVal val="#ppt_y"/>
                                          </p:val>
                                        </p:tav>
                                        <p:tav tm="100000">
                                          <p:val>
                                            <p:strVal val="#ppt_y"/>
                                          </p:val>
                                        </p:tav>
                                      </p:tavLst>
                                    </p:anim>
                                  </p:childTnLst>
                                </p:cTn>
                              </p:par>
                              <p:par>
                                <p:cTn id="23" presetID="21" presetClass="entr" presetSubtype="1"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heel(1)">
                                      <p:cBhvr>
                                        <p:cTn id="25" dur="10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animBg="1"/>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19F9423-42F8-E5F1-90C7-01A66187CFCD}"/>
              </a:ext>
            </a:extLst>
          </p:cNvPr>
          <p:cNvSpPr/>
          <p:nvPr/>
        </p:nvSpPr>
        <p:spPr>
          <a:xfrm>
            <a:off x="-12702" y="0"/>
            <a:ext cx="2441448" cy="6858000"/>
          </a:xfrm>
          <a:prstGeom prst="rect">
            <a:avLst/>
          </a:prstGeom>
          <a:solidFill>
            <a:schemeClr val="accent1">
              <a:lumMod val="10000"/>
              <a:lumOff val="90000"/>
            </a:schemeClr>
          </a:solidFill>
          <a:ln>
            <a:solidFill>
              <a:schemeClr val="accent1">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3C9EC62-43B5-B0F9-5327-F3AB33E43B93}"/>
              </a:ext>
            </a:extLst>
          </p:cNvPr>
          <p:cNvSpPr/>
          <p:nvPr/>
        </p:nvSpPr>
        <p:spPr>
          <a:xfrm>
            <a:off x="2441448" y="0"/>
            <a:ext cx="2441448" cy="6858000"/>
          </a:xfrm>
          <a:prstGeom prst="rect">
            <a:avLst/>
          </a:prstGeom>
          <a:solidFill>
            <a:schemeClr val="accent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88493F6-4A43-EA99-E34A-7A490E0132EF}"/>
              </a:ext>
            </a:extLst>
          </p:cNvPr>
          <p:cNvSpPr/>
          <p:nvPr/>
        </p:nvSpPr>
        <p:spPr>
          <a:xfrm>
            <a:off x="4882896" y="0"/>
            <a:ext cx="2441448"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9917797-D9BA-864F-2BA0-795C23889BA6}"/>
              </a:ext>
            </a:extLst>
          </p:cNvPr>
          <p:cNvSpPr/>
          <p:nvPr/>
        </p:nvSpPr>
        <p:spPr>
          <a:xfrm>
            <a:off x="9750552" y="0"/>
            <a:ext cx="2441448"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A16B910-911B-BFD3-C899-8E8FA1EE78AF}"/>
              </a:ext>
            </a:extLst>
          </p:cNvPr>
          <p:cNvSpPr/>
          <p:nvPr/>
        </p:nvSpPr>
        <p:spPr>
          <a:xfrm>
            <a:off x="7316724" y="0"/>
            <a:ext cx="2441448" cy="6858000"/>
          </a:xfrm>
          <a:prstGeom prst="rect">
            <a:avLst/>
          </a:prstGeom>
          <a:solidFill>
            <a:schemeClr val="accent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A05114D-F1DE-3483-500F-1E00626B5DA4}"/>
              </a:ext>
            </a:extLst>
          </p:cNvPr>
          <p:cNvSpPr txBox="1"/>
          <p:nvPr/>
        </p:nvSpPr>
        <p:spPr>
          <a:xfrm>
            <a:off x="1029125" y="3018180"/>
            <a:ext cx="1264781" cy="1107996"/>
          </a:xfrm>
          <a:prstGeom prst="rect">
            <a:avLst/>
          </a:prstGeom>
          <a:noFill/>
        </p:spPr>
        <p:txBody>
          <a:bodyPr wrap="square" rtlCol="0">
            <a:spAutoFit/>
          </a:bodyPr>
          <a:lstStyle/>
          <a:p>
            <a:r>
              <a:rPr lang="en-US" sz="6600" dirty="0">
                <a:latin typeface="Tw Cen MT" panose="020B0602020104020603" pitchFamily="34" charset="0"/>
              </a:rPr>
              <a:t>I</a:t>
            </a:r>
          </a:p>
        </p:txBody>
      </p:sp>
      <p:sp>
        <p:nvSpPr>
          <p:cNvPr id="10" name="TextBox 9">
            <a:extLst>
              <a:ext uri="{FF2B5EF4-FFF2-40B4-BE49-F238E27FC236}">
                <a16:creationId xmlns:a16="http://schemas.microsoft.com/office/drawing/2014/main" id="{2A52B3E0-A46F-6823-7A40-C76F7A0FEFC3}"/>
              </a:ext>
            </a:extLst>
          </p:cNvPr>
          <p:cNvSpPr txBox="1"/>
          <p:nvPr/>
        </p:nvSpPr>
        <p:spPr>
          <a:xfrm>
            <a:off x="2340" y="4522591"/>
            <a:ext cx="2441447" cy="369332"/>
          </a:xfrm>
          <a:prstGeom prst="rect">
            <a:avLst/>
          </a:prstGeom>
          <a:noFill/>
        </p:spPr>
        <p:txBody>
          <a:bodyPr wrap="square" rtlCol="0">
            <a:spAutoFit/>
          </a:bodyPr>
          <a:lstStyle/>
          <a:p>
            <a:r>
              <a:rPr lang="en-US" dirty="0">
                <a:latin typeface="Tw Cen MT" panose="020B0602020104020603" pitchFamily="34" charset="0"/>
              </a:rPr>
              <a:t>         </a:t>
            </a:r>
            <a:r>
              <a:rPr lang="en-US" sz="1800" b="1" dirty="0">
                <a:latin typeface="Tw Cen MT" panose="020B0602020104020603" pitchFamily="34" charset="0"/>
              </a:rPr>
              <a:t>Thành Viên</a:t>
            </a:r>
            <a:endParaRPr lang="en-US" dirty="0">
              <a:latin typeface="Tw Cen MT" panose="020B0602020104020603" pitchFamily="34" charset="0"/>
            </a:endParaRPr>
          </a:p>
        </p:txBody>
      </p:sp>
      <p:sp>
        <p:nvSpPr>
          <p:cNvPr id="11" name="TextBox 10">
            <a:extLst>
              <a:ext uri="{FF2B5EF4-FFF2-40B4-BE49-F238E27FC236}">
                <a16:creationId xmlns:a16="http://schemas.microsoft.com/office/drawing/2014/main" id="{4760014D-0198-E42B-9D1C-8854E3A96960}"/>
              </a:ext>
            </a:extLst>
          </p:cNvPr>
          <p:cNvSpPr txBox="1"/>
          <p:nvPr/>
        </p:nvSpPr>
        <p:spPr>
          <a:xfrm>
            <a:off x="3426126" y="3020375"/>
            <a:ext cx="1264781" cy="1107996"/>
          </a:xfrm>
          <a:prstGeom prst="rect">
            <a:avLst/>
          </a:prstGeom>
          <a:noFill/>
        </p:spPr>
        <p:txBody>
          <a:bodyPr wrap="square" rtlCol="0">
            <a:spAutoFit/>
          </a:bodyPr>
          <a:lstStyle/>
          <a:p>
            <a:r>
              <a:rPr lang="en-US" sz="6600" dirty="0">
                <a:latin typeface="Tw Cen MT" panose="020B0602020104020603" pitchFamily="34" charset="0"/>
              </a:rPr>
              <a:t>II</a:t>
            </a:r>
          </a:p>
        </p:txBody>
      </p:sp>
      <p:sp>
        <p:nvSpPr>
          <p:cNvPr id="12" name="TextBox 11">
            <a:extLst>
              <a:ext uri="{FF2B5EF4-FFF2-40B4-BE49-F238E27FC236}">
                <a16:creationId xmlns:a16="http://schemas.microsoft.com/office/drawing/2014/main" id="{3B7E5887-7E6E-93BD-1A48-5EF7308AEC18}"/>
              </a:ext>
            </a:extLst>
          </p:cNvPr>
          <p:cNvSpPr txBox="1"/>
          <p:nvPr/>
        </p:nvSpPr>
        <p:spPr>
          <a:xfrm>
            <a:off x="5728998" y="3003749"/>
            <a:ext cx="1264781" cy="1107996"/>
          </a:xfrm>
          <a:prstGeom prst="rect">
            <a:avLst/>
          </a:prstGeom>
          <a:noFill/>
        </p:spPr>
        <p:txBody>
          <a:bodyPr wrap="square" rtlCol="0">
            <a:spAutoFit/>
          </a:bodyPr>
          <a:lstStyle/>
          <a:p>
            <a:r>
              <a:rPr lang="en-US" sz="6600" dirty="0">
                <a:latin typeface="Tw Cen MT" panose="020B0602020104020603" pitchFamily="34" charset="0"/>
              </a:rPr>
              <a:t>III</a:t>
            </a:r>
          </a:p>
        </p:txBody>
      </p:sp>
      <p:sp>
        <p:nvSpPr>
          <p:cNvPr id="13" name="TextBox 12">
            <a:extLst>
              <a:ext uri="{FF2B5EF4-FFF2-40B4-BE49-F238E27FC236}">
                <a16:creationId xmlns:a16="http://schemas.microsoft.com/office/drawing/2014/main" id="{81996B46-BB4E-6F63-ED81-E387B33B0BD3}"/>
              </a:ext>
            </a:extLst>
          </p:cNvPr>
          <p:cNvSpPr txBox="1"/>
          <p:nvPr/>
        </p:nvSpPr>
        <p:spPr>
          <a:xfrm>
            <a:off x="8100936" y="3016425"/>
            <a:ext cx="1264781" cy="1107996"/>
          </a:xfrm>
          <a:prstGeom prst="rect">
            <a:avLst/>
          </a:prstGeom>
          <a:noFill/>
        </p:spPr>
        <p:txBody>
          <a:bodyPr wrap="square" rtlCol="0">
            <a:spAutoFit/>
          </a:bodyPr>
          <a:lstStyle/>
          <a:p>
            <a:r>
              <a:rPr lang="en-US" sz="6600" dirty="0">
                <a:latin typeface="Tw Cen MT" panose="020B0602020104020603" pitchFamily="34" charset="0"/>
              </a:rPr>
              <a:t>IV</a:t>
            </a:r>
          </a:p>
        </p:txBody>
      </p:sp>
      <p:sp>
        <p:nvSpPr>
          <p:cNvPr id="14" name="TextBox 13">
            <a:extLst>
              <a:ext uri="{FF2B5EF4-FFF2-40B4-BE49-F238E27FC236}">
                <a16:creationId xmlns:a16="http://schemas.microsoft.com/office/drawing/2014/main" id="{52CDD4B1-C4EA-DDC4-0B36-ADE510CB8591}"/>
              </a:ext>
            </a:extLst>
          </p:cNvPr>
          <p:cNvSpPr txBox="1"/>
          <p:nvPr/>
        </p:nvSpPr>
        <p:spPr>
          <a:xfrm>
            <a:off x="10560567" y="3003749"/>
            <a:ext cx="1264781" cy="1107996"/>
          </a:xfrm>
          <a:prstGeom prst="rect">
            <a:avLst/>
          </a:prstGeom>
          <a:noFill/>
        </p:spPr>
        <p:txBody>
          <a:bodyPr wrap="square" rtlCol="0">
            <a:spAutoFit/>
          </a:bodyPr>
          <a:lstStyle/>
          <a:p>
            <a:r>
              <a:rPr lang="en-US" sz="6600" dirty="0">
                <a:latin typeface="Tw Cen MT" panose="020B0602020104020603" pitchFamily="34" charset="0"/>
              </a:rPr>
              <a:t>V</a:t>
            </a:r>
          </a:p>
        </p:txBody>
      </p:sp>
      <p:sp>
        <p:nvSpPr>
          <p:cNvPr id="15" name="TextBox 14">
            <a:extLst>
              <a:ext uri="{FF2B5EF4-FFF2-40B4-BE49-F238E27FC236}">
                <a16:creationId xmlns:a16="http://schemas.microsoft.com/office/drawing/2014/main" id="{1F787A46-510C-3C18-DCC4-B5CAF1922878}"/>
              </a:ext>
            </a:extLst>
          </p:cNvPr>
          <p:cNvSpPr txBox="1"/>
          <p:nvPr/>
        </p:nvSpPr>
        <p:spPr>
          <a:xfrm>
            <a:off x="2591329" y="4578433"/>
            <a:ext cx="2272923" cy="646331"/>
          </a:xfrm>
          <a:prstGeom prst="rect">
            <a:avLst/>
          </a:prstGeom>
          <a:noFill/>
        </p:spPr>
        <p:txBody>
          <a:bodyPr wrap="square" rtlCol="0">
            <a:spAutoFit/>
          </a:bodyPr>
          <a:lstStyle/>
          <a:p>
            <a:r>
              <a:rPr lang="en-US" sz="1800" b="1" dirty="0">
                <a:latin typeface="Tw Cen MT" panose="020B0602020104020603" pitchFamily="34" charset="0"/>
              </a:rPr>
              <a:t> </a:t>
            </a:r>
            <a:r>
              <a:rPr lang="en-US" sz="1800" b="1" dirty="0" err="1">
                <a:latin typeface="Tw Cen MT" panose="020B0602020104020603" pitchFamily="34" charset="0"/>
              </a:rPr>
              <a:t>Giới</a:t>
            </a:r>
            <a:r>
              <a:rPr lang="en-US" sz="1800" b="1" dirty="0">
                <a:latin typeface="Tw Cen MT" panose="020B0602020104020603" pitchFamily="34" charset="0"/>
              </a:rPr>
              <a:t> </a:t>
            </a:r>
            <a:r>
              <a:rPr lang="en-US" sz="1800" b="1" dirty="0" err="1">
                <a:latin typeface="Tw Cen MT" panose="020B0602020104020603" pitchFamily="34" charset="0"/>
              </a:rPr>
              <a:t>Thiệu</a:t>
            </a:r>
            <a:r>
              <a:rPr lang="en-US" sz="1800" b="1" dirty="0">
                <a:latin typeface="Tw Cen MT" panose="020B0602020104020603" pitchFamily="34" charset="0"/>
              </a:rPr>
              <a:t> </a:t>
            </a:r>
            <a:r>
              <a:rPr lang="en-US" sz="1800" b="1" dirty="0" err="1">
                <a:latin typeface="Tw Cen MT" panose="020B0602020104020603" pitchFamily="34" charset="0"/>
              </a:rPr>
              <a:t>bài</a:t>
            </a:r>
            <a:r>
              <a:rPr lang="en-US" sz="1800" b="1" dirty="0">
                <a:latin typeface="Tw Cen MT" panose="020B0602020104020603" pitchFamily="34" charset="0"/>
              </a:rPr>
              <a:t> </a:t>
            </a:r>
            <a:r>
              <a:rPr lang="en-US" sz="1800" b="1" dirty="0" err="1">
                <a:latin typeface="Tw Cen MT" panose="020B0602020104020603" pitchFamily="34" charset="0"/>
              </a:rPr>
              <a:t>toán</a:t>
            </a:r>
            <a:endParaRPr lang="en-US" sz="2000" b="1" dirty="0">
              <a:latin typeface="Tw Cen MT" panose="020B0602020104020603" pitchFamily="34" charset="0"/>
            </a:endParaRPr>
          </a:p>
          <a:p>
            <a:endParaRPr lang="en-US" dirty="0">
              <a:latin typeface="Tw Cen MT" panose="020B0602020104020603" pitchFamily="34" charset="0"/>
            </a:endParaRPr>
          </a:p>
        </p:txBody>
      </p:sp>
      <p:sp>
        <p:nvSpPr>
          <p:cNvPr id="16" name="TextBox 15">
            <a:extLst>
              <a:ext uri="{FF2B5EF4-FFF2-40B4-BE49-F238E27FC236}">
                <a16:creationId xmlns:a16="http://schemas.microsoft.com/office/drawing/2014/main" id="{9D382DB7-F3F0-0FC1-E3AC-80C3AAA56B61}"/>
              </a:ext>
            </a:extLst>
          </p:cNvPr>
          <p:cNvSpPr txBox="1"/>
          <p:nvPr/>
        </p:nvSpPr>
        <p:spPr>
          <a:xfrm>
            <a:off x="4895598" y="4578433"/>
            <a:ext cx="2447390" cy="615553"/>
          </a:xfrm>
          <a:prstGeom prst="rect">
            <a:avLst/>
          </a:prstGeom>
          <a:noFill/>
        </p:spPr>
        <p:txBody>
          <a:bodyPr wrap="square" rtlCol="0">
            <a:spAutoFit/>
          </a:bodyPr>
          <a:lstStyle/>
          <a:p>
            <a:r>
              <a:rPr lang="en-US" sz="1700" b="1" dirty="0" err="1">
                <a:latin typeface="Tw Cen MT" panose="020B0602020104020603" pitchFamily="34" charset="0"/>
              </a:rPr>
              <a:t>Phương</a:t>
            </a:r>
            <a:r>
              <a:rPr lang="en-US" sz="1700" b="1" dirty="0">
                <a:latin typeface="Tw Cen MT" panose="020B0602020104020603" pitchFamily="34" charset="0"/>
              </a:rPr>
              <a:t> </a:t>
            </a:r>
            <a:r>
              <a:rPr lang="en-US" sz="1700" b="1" dirty="0" err="1">
                <a:latin typeface="Tw Cen MT" panose="020B0602020104020603" pitchFamily="34" charset="0"/>
              </a:rPr>
              <a:t>pháp</a:t>
            </a:r>
            <a:r>
              <a:rPr lang="en-US" sz="1700" b="1" dirty="0">
                <a:latin typeface="Tw Cen MT" panose="020B0602020104020603" pitchFamily="34" charset="0"/>
              </a:rPr>
              <a:t> </a:t>
            </a:r>
            <a:r>
              <a:rPr lang="en-US" sz="1700" b="1" dirty="0" err="1">
                <a:latin typeface="Tw Cen MT" panose="020B0602020104020603" pitchFamily="34" charset="0"/>
              </a:rPr>
              <a:t>giải</a:t>
            </a:r>
            <a:r>
              <a:rPr lang="en-US" sz="1700" b="1" dirty="0">
                <a:latin typeface="Tw Cen MT" panose="020B0602020104020603" pitchFamily="34" charset="0"/>
              </a:rPr>
              <a:t> </a:t>
            </a:r>
            <a:r>
              <a:rPr lang="en-US" sz="1700" b="1" dirty="0" err="1">
                <a:latin typeface="Tw Cen MT" panose="020B0602020104020603" pitchFamily="34" charset="0"/>
              </a:rPr>
              <a:t>quyết</a:t>
            </a:r>
            <a:endParaRPr lang="en-US" sz="1700" dirty="0">
              <a:latin typeface="Tw Cen MT" panose="020B0602020104020603" pitchFamily="34" charset="0"/>
            </a:endParaRPr>
          </a:p>
          <a:p>
            <a:endParaRPr lang="en-US" sz="1700" dirty="0">
              <a:latin typeface="Tw Cen MT" panose="020B0602020104020603" pitchFamily="34" charset="0"/>
            </a:endParaRPr>
          </a:p>
        </p:txBody>
      </p:sp>
      <p:sp>
        <p:nvSpPr>
          <p:cNvPr id="17" name="TextBox 16">
            <a:extLst>
              <a:ext uri="{FF2B5EF4-FFF2-40B4-BE49-F238E27FC236}">
                <a16:creationId xmlns:a16="http://schemas.microsoft.com/office/drawing/2014/main" id="{204C3A87-FE41-CC09-C7B2-2922E35C36F1}"/>
              </a:ext>
            </a:extLst>
          </p:cNvPr>
          <p:cNvSpPr txBox="1"/>
          <p:nvPr/>
        </p:nvSpPr>
        <p:spPr>
          <a:xfrm>
            <a:off x="7391065" y="4578433"/>
            <a:ext cx="2330516" cy="369332"/>
          </a:xfrm>
          <a:prstGeom prst="rect">
            <a:avLst/>
          </a:prstGeom>
          <a:noFill/>
        </p:spPr>
        <p:txBody>
          <a:bodyPr wrap="square" rtlCol="0">
            <a:spAutoFit/>
          </a:bodyPr>
          <a:lstStyle/>
          <a:p>
            <a:r>
              <a:rPr lang="en-US" b="1" dirty="0">
                <a:latin typeface="Tw Cen MT" panose="020B0602020104020603" pitchFamily="34" charset="0"/>
              </a:rPr>
              <a:t> </a:t>
            </a:r>
            <a:r>
              <a:rPr lang="en-US" b="1" dirty="0" err="1">
                <a:latin typeface="Tw Cen MT" panose="020B0602020104020603" pitchFamily="34" charset="0"/>
              </a:rPr>
              <a:t>Kết</a:t>
            </a:r>
            <a:r>
              <a:rPr lang="en-US" b="1" dirty="0">
                <a:latin typeface="Tw Cen MT" panose="020B0602020104020603" pitchFamily="34" charset="0"/>
              </a:rPr>
              <a:t> </a:t>
            </a:r>
            <a:r>
              <a:rPr lang="en-US" b="1" dirty="0" err="1">
                <a:latin typeface="Tw Cen MT" panose="020B0602020104020603" pitchFamily="34" charset="0"/>
              </a:rPr>
              <a:t>quả</a:t>
            </a:r>
            <a:r>
              <a:rPr lang="en-US" b="1" dirty="0">
                <a:latin typeface="Tw Cen MT" panose="020B0602020104020603" pitchFamily="34" charset="0"/>
              </a:rPr>
              <a:t> </a:t>
            </a:r>
            <a:r>
              <a:rPr lang="en-US" b="1" dirty="0" err="1">
                <a:latin typeface="Tw Cen MT" panose="020B0602020104020603" pitchFamily="34" charset="0"/>
              </a:rPr>
              <a:t>thực</a:t>
            </a:r>
            <a:r>
              <a:rPr lang="en-US" b="1" dirty="0">
                <a:latin typeface="Tw Cen MT" panose="020B0602020104020603" pitchFamily="34" charset="0"/>
              </a:rPr>
              <a:t> </a:t>
            </a:r>
            <a:r>
              <a:rPr lang="en-US" b="1" dirty="0" err="1">
                <a:latin typeface="Tw Cen MT" panose="020B0602020104020603" pitchFamily="34" charset="0"/>
              </a:rPr>
              <a:t>nghiệm</a:t>
            </a:r>
            <a:endParaRPr lang="en-US" b="1" dirty="0">
              <a:latin typeface="Tw Cen MT" panose="020B0602020104020603" pitchFamily="34" charset="0"/>
            </a:endParaRPr>
          </a:p>
        </p:txBody>
      </p:sp>
      <p:sp>
        <p:nvSpPr>
          <p:cNvPr id="18" name="TextBox 17">
            <a:extLst>
              <a:ext uri="{FF2B5EF4-FFF2-40B4-BE49-F238E27FC236}">
                <a16:creationId xmlns:a16="http://schemas.microsoft.com/office/drawing/2014/main" id="{D35D9E19-FF8D-A346-FC8F-BE2169808C29}"/>
              </a:ext>
            </a:extLst>
          </p:cNvPr>
          <p:cNvSpPr txBox="1"/>
          <p:nvPr/>
        </p:nvSpPr>
        <p:spPr>
          <a:xfrm>
            <a:off x="9763453" y="4522591"/>
            <a:ext cx="2441448" cy="461665"/>
          </a:xfrm>
          <a:prstGeom prst="rect">
            <a:avLst/>
          </a:prstGeom>
          <a:noFill/>
        </p:spPr>
        <p:txBody>
          <a:bodyPr wrap="square" rtlCol="0">
            <a:spAutoFit/>
          </a:bodyPr>
          <a:lstStyle/>
          <a:p>
            <a:r>
              <a:rPr lang="en-US" sz="2000" b="1" dirty="0">
                <a:latin typeface="Tw Cen MT" panose="020B0602020104020603" pitchFamily="34" charset="0"/>
              </a:rPr>
              <a:t>     </a:t>
            </a:r>
            <a:r>
              <a:rPr lang="en-US" sz="2400" b="1" dirty="0">
                <a:latin typeface="Tw Cen MT" panose="020B0602020104020603" pitchFamily="34" charset="0"/>
              </a:rPr>
              <a:t>    </a:t>
            </a:r>
            <a:r>
              <a:rPr lang="en-US" sz="2000" b="1" dirty="0" err="1">
                <a:latin typeface="Tw Cen MT" panose="020B0602020104020603" pitchFamily="34" charset="0"/>
              </a:rPr>
              <a:t>Kết</a:t>
            </a:r>
            <a:r>
              <a:rPr lang="en-US" sz="2000" b="1" dirty="0">
                <a:latin typeface="Tw Cen MT" panose="020B0602020104020603" pitchFamily="34" charset="0"/>
              </a:rPr>
              <a:t> </a:t>
            </a:r>
            <a:r>
              <a:rPr lang="en-US" sz="2000" b="1" dirty="0" err="1">
                <a:latin typeface="Tw Cen MT" panose="020B0602020104020603" pitchFamily="34" charset="0"/>
              </a:rPr>
              <a:t>luận</a:t>
            </a:r>
            <a:endParaRPr lang="en-US" dirty="0">
              <a:latin typeface="Tw Cen MT" panose="020B0602020104020603" pitchFamily="34" charset="0"/>
            </a:endParaRPr>
          </a:p>
        </p:txBody>
      </p:sp>
      <p:pic>
        <p:nvPicPr>
          <p:cNvPr id="20" name="Graphic 19" descr="Address Book with solid fill">
            <a:extLst>
              <a:ext uri="{FF2B5EF4-FFF2-40B4-BE49-F238E27FC236}">
                <a16:creationId xmlns:a16="http://schemas.microsoft.com/office/drawing/2014/main" id="{B8CAAF70-54F8-04D3-60F9-DBDEC69C6A6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28414" y="2063751"/>
            <a:ext cx="914400" cy="914400"/>
          </a:xfrm>
          <a:prstGeom prst="rect">
            <a:avLst/>
          </a:prstGeom>
        </p:spPr>
      </p:pic>
      <p:pic>
        <p:nvPicPr>
          <p:cNvPr id="22" name="Graphic 21" descr="Badge Question Mark with solid fill">
            <a:extLst>
              <a:ext uri="{FF2B5EF4-FFF2-40B4-BE49-F238E27FC236}">
                <a16:creationId xmlns:a16="http://schemas.microsoft.com/office/drawing/2014/main" id="{949DB78C-8D5B-40C1-37E8-A5270C7DD64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7115" y="2063751"/>
            <a:ext cx="914400" cy="914400"/>
          </a:xfrm>
          <a:prstGeom prst="rect">
            <a:avLst/>
          </a:prstGeom>
        </p:spPr>
      </p:pic>
      <p:pic>
        <p:nvPicPr>
          <p:cNvPr id="24" name="Graphic 23" descr="Chat bubble with solid fill">
            <a:extLst>
              <a:ext uri="{FF2B5EF4-FFF2-40B4-BE49-F238E27FC236}">
                <a16:creationId xmlns:a16="http://schemas.microsoft.com/office/drawing/2014/main" id="{627EC0D8-B70D-098D-00CA-673BD1B94CC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00936" y="2063751"/>
            <a:ext cx="914400" cy="914400"/>
          </a:xfrm>
          <a:prstGeom prst="rect">
            <a:avLst/>
          </a:prstGeom>
        </p:spPr>
      </p:pic>
      <p:pic>
        <p:nvPicPr>
          <p:cNvPr id="26" name="Graphic 25" descr="Clipboard with solid fill">
            <a:extLst>
              <a:ext uri="{FF2B5EF4-FFF2-40B4-BE49-F238E27FC236}">
                <a16:creationId xmlns:a16="http://schemas.microsoft.com/office/drawing/2014/main" id="{DD206221-3812-B648-C4F8-49711F8D14A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156183" y="2063751"/>
            <a:ext cx="914400" cy="914400"/>
          </a:xfrm>
          <a:prstGeom prst="rect">
            <a:avLst/>
          </a:prstGeom>
        </p:spPr>
      </p:pic>
      <p:pic>
        <p:nvPicPr>
          <p:cNvPr id="28" name="Graphic 27" descr="Customer review with solid fill">
            <a:extLst>
              <a:ext uri="{FF2B5EF4-FFF2-40B4-BE49-F238E27FC236}">
                <a16:creationId xmlns:a16="http://schemas.microsoft.com/office/drawing/2014/main" id="{9ED3B424-1772-90F7-D26E-170186059CB4}"/>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0451043" y="2063751"/>
            <a:ext cx="914400" cy="914400"/>
          </a:xfrm>
          <a:prstGeom prst="rect">
            <a:avLst/>
          </a:prstGeom>
        </p:spPr>
      </p:pic>
      <p:sp>
        <p:nvSpPr>
          <p:cNvPr id="30" name="TextBox 29">
            <a:extLst>
              <a:ext uri="{FF2B5EF4-FFF2-40B4-BE49-F238E27FC236}">
                <a16:creationId xmlns:a16="http://schemas.microsoft.com/office/drawing/2014/main" id="{4E863AA2-5000-B363-C3DC-A647F788FC7D}"/>
              </a:ext>
            </a:extLst>
          </p:cNvPr>
          <p:cNvSpPr txBox="1"/>
          <p:nvPr/>
        </p:nvSpPr>
        <p:spPr>
          <a:xfrm>
            <a:off x="4514589" y="327486"/>
            <a:ext cx="6393654" cy="769441"/>
          </a:xfrm>
          <a:prstGeom prst="rect">
            <a:avLst/>
          </a:prstGeom>
          <a:noFill/>
        </p:spPr>
        <p:txBody>
          <a:bodyPr wrap="square" rtlCol="0">
            <a:spAutoFit/>
          </a:bodyPr>
          <a:lstStyle/>
          <a:p>
            <a:r>
              <a:rPr lang="en-US" sz="4400" b="1" dirty="0">
                <a:latin typeface="Montserrat" panose="020B0604020202020204" pitchFamily="2" charset="0"/>
              </a:rPr>
              <a:t>NỘI DUNG</a:t>
            </a:r>
          </a:p>
        </p:txBody>
      </p:sp>
    </p:spTree>
    <p:extLst>
      <p:ext uri="{BB962C8B-B14F-4D97-AF65-F5344CB8AC3E}">
        <p14:creationId xmlns:p14="http://schemas.microsoft.com/office/powerpoint/2010/main" val="3591645249"/>
      </p:ext>
    </p:extLst>
  </p:cSld>
  <p:clrMapOvr>
    <a:masterClrMapping/>
  </p:clrMapOvr>
  <p:transition spd="med">
    <p:pull/>
  </p:transition>
</p:sld>
</file>

<file path=ppt/theme/theme1.xml><?xml version="1.0" encoding="utf-8"?>
<a:theme xmlns:a="http://schemas.openxmlformats.org/drawingml/2006/main" name="Office Theme">
  <a:themeElements>
    <a:clrScheme name="Ppt Template">
      <a:dk1>
        <a:sysClr val="windowText" lastClr="000000"/>
      </a:dk1>
      <a:lt1>
        <a:sysClr val="window" lastClr="FFFFFF"/>
      </a:lt1>
      <a:dk2>
        <a:srgbClr val="7F7F7F"/>
      </a:dk2>
      <a:lt2>
        <a:srgbClr val="F2F2F2"/>
      </a:lt2>
      <a:accent1>
        <a:srgbClr val="0A1931"/>
      </a:accent1>
      <a:accent2>
        <a:srgbClr val="185ADB"/>
      </a:accent2>
      <a:accent3>
        <a:srgbClr val="FFC947"/>
      </a:accent3>
      <a:accent4>
        <a:srgbClr val="EFEFEF"/>
      </a:accent4>
      <a:accent5>
        <a:srgbClr val="5B9BD5"/>
      </a:accent5>
      <a:accent6>
        <a:srgbClr val="70AD47"/>
      </a:accent6>
      <a:hlink>
        <a:srgbClr val="0563C1"/>
      </a:hlink>
      <a:folHlink>
        <a:srgbClr val="954F72"/>
      </a:folHlink>
    </a:clrScheme>
    <a:fontScheme name="Quicksand">
      <a:majorFont>
        <a:latin typeface="quicksand"/>
        <a:ea typeface=""/>
        <a:cs typeface=""/>
      </a:majorFont>
      <a:minorFont>
        <a:latin typeface="quicks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747D88B97C3314AB719B4620FAB3302" ma:contentTypeVersion="4" ma:contentTypeDescription="Create a new document." ma:contentTypeScope="" ma:versionID="9fc71d0bbd4aee19827267a348fa2332">
  <xsd:schema xmlns:xsd="http://www.w3.org/2001/XMLSchema" xmlns:xs="http://www.w3.org/2001/XMLSchema" xmlns:p="http://schemas.microsoft.com/office/2006/metadata/properties" xmlns:ns2="bba8f9e7-5fd1-4468-9b76-bf13874cce76" targetNamespace="http://schemas.microsoft.com/office/2006/metadata/properties" ma:root="true" ma:fieldsID="ec7e754b2aecdcb31825c8cad5d2c1bd" ns2:_="">
    <xsd:import namespace="bba8f9e7-5fd1-4468-9b76-bf13874cce76"/>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ba8f9e7-5fd1-4468-9b76-bf13874cce7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8CAD377-63E4-4443-A610-3779277CEE89}">
  <ds:schemaRef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schemas.openxmlformats.org/package/2006/metadata/core-properties"/>
    <ds:schemaRef ds:uri="bba8f9e7-5fd1-4468-9b76-bf13874cce76"/>
    <ds:schemaRef ds:uri="http://www.w3.org/XML/1998/namespace"/>
    <ds:schemaRef ds:uri="http://purl.org/dc/terms/"/>
  </ds:schemaRefs>
</ds:datastoreItem>
</file>

<file path=customXml/itemProps2.xml><?xml version="1.0" encoding="utf-8"?>
<ds:datastoreItem xmlns:ds="http://schemas.openxmlformats.org/officeDocument/2006/customXml" ds:itemID="{EB31340C-4CC6-4E21-8CFE-64E9CBFB2C6A}">
  <ds:schemaRefs>
    <ds:schemaRef ds:uri="http://schemas.microsoft.com/sharepoint/v3/contenttype/forms"/>
  </ds:schemaRefs>
</ds:datastoreItem>
</file>

<file path=customXml/itemProps3.xml><?xml version="1.0" encoding="utf-8"?>
<ds:datastoreItem xmlns:ds="http://schemas.openxmlformats.org/officeDocument/2006/customXml" ds:itemID="{6E3DF5C9-4ACC-4F04-A535-77733530F60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ba8f9e7-5fd1-4468-9b76-bf13874cce7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3812</TotalTime>
  <Words>2071</Words>
  <Application>Microsoft Office PowerPoint</Application>
  <PresentationFormat>Widescreen</PresentationFormat>
  <Paragraphs>214</Paragraphs>
  <Slides>26</Slides>
  <Notes>0</Notes>
  <HiddenSlides>0</HiddenSlides>
  <MMClips>1</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26</vt:i4>
      </vt:variant>
    </vt:vector>
  </HeadingPairs>
  <TitlesOfParts>
    <vt:vector size="39" baseType="lpstr">
      <vt:lpstr>Aptos</vt:lpstr>
      <vt:lpstr>quicksand</vt:lpstr>
      <vt:lpstr>Agency FB</vt:lpstr>
      <vt:lpstr>Aharoni</vt:lpstr>
      <vt:lpstr>Arial</vt:lpstr>
      <vt:lpstr>Calibri</vt:lpstr>
      <vt:lpstr>Montserrat</vt:lpstr>
      <vt:lpstr>Montserrat ExtraBold</vt:lpstr>
      <vt:lpstr>Symbol</vt:lpstr>
      <vt:lpstr>Times New Roman</vt:lpstr>
      <vt:lpstr>Tw Cen MT</vt:lpstr>
      <vt:lpstr>Viner Hand ITC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Raiyan Siyam</dc:creator>
  <cp:lastModifiedBy>Dinh Van Tuan 20224186</cp:lastModifiedBy>
  <cp:revision>82</cp:revision>
  <dcterms:created xsi:type="dcterms:W3CDTF">2021-07-11T18:19:19Z</dcterms:created>
  <dcterms:modified xsi:type="dcterms:W3CDTF">2024-12-27T17:37:17Z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0x010100D747D88B97C3314AB719B4620FAB3302</vt:lpwstr>
  </property>
</Properties>
</file>

<file path=docProps/thumbnail.jpeg>
</file>